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4" r:id="rId2"/>
    <p:sldId id="338" r:id="rId3"/>
    <p:sldId id="339" r:id="rId4"/>
    <p:sldId id="340" r:id="rId5"/>
    <p:sldId id="341" r:id="rId6"/>
    <p:sldId id="342" r:id="rId7"/>
    <p:sldId id="257" r:id="rId8"/>
    <p:sldId id="308" r:id="rId9"/>
    <p:sldId id="279" r:id="rId10"/>
    <p:sldId id="328" r:id="rId11"/>
    <p:sldId id="330" r:id="rId12"/>
    <p:sldId id="332" r:id="rId13"/>
    <p:sldId id="264" r:id="rId14"/>
    <p:sldId id="272" r:id="rId15"/>
    <p:sldId id="335" r:id="rId16"/>
    <p:sldId id="274" r:id="rId17"/>
    <p:sldId id="280" r:id="rId18"/>
    <p:sldId id="270" r:id="rId19"/>
    <p:sldId id="337" r:id="rId20"/>
    <p:sldId id="271" r:id="rId21"/>
    <p:sldId id="275" r:id="rId22"/>
    <p:sldId id="268" r:id="rId23"/>
  </p:sldIdLst>
  <p:sldSz cx="12192000" cy="6858000"/>
  <p:notesSz cx="6858000" cy="9144000"/>
  <p:embeddedFontLst>
    <p:embeddedFont>
      <p:font typeface="Agency FB" panose="020B0503020202020204" pitchFamily="34" charset="0"/>
      <p:regular r:id="rId26"/>
      <p:bold r:id="rId27"/>
    </p:embeddedFont>
    <p:embeddedFont>
      <p:font typeface="Arial Black" panose="020B0A04020102020204" pitchFamily="34" charset="0"/>
      <p:bold r:id="rId28"/>
    </p:embeddedFont>
    <p:embeddedFont>
      <p:font typeface="Bahnschrift Condensed" panose="020B0502040204020203" pitchFamily="34" charset="0"/>
      <p:regular r:id="rId29"/>
      <p:bold r:id="rId30"/>
    </p:embeddedFont>
    <p:embeddedFont>
      <p:font typeface="Bahnschrift Light Condensed" panose="020B0502040204020203" pitchFamily="34" charset="0"/>
      <p:regular r:id="rId31"/>
    </p:embeddedFont>
    <p:embeddedFont>
      <p:font typeface="Bahnschrift SemiBold" panose="020B0502040204020203" pitchFamily="34" charset="0"/>
      <p:bold r:id="rId32"/>
    </p:embeddedFont>
    <p:embeddedFont>
      <p:font typeface="Bahnschrift SemiBold Condensed" panose="020B0502040204020203" pitchFamily="34" charset="0"/>
      <p:bold r:id="rId33"/>
    </p:embeddedFont>
    <p:embeddedFont>
      <p:font typeface="Cooper Black" panose="0208090404030B020404" pitchFamily="18" charset="0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6" userDrawn="1">
          <p15:clr>
            <a:srgbClr val="A4A3A4"/>
          </p15:clr>
        </p15:guide>
        <p15:guide id="2" pos="3935" userDrawn="1">
          <p15:clr>
            <a:srgbClr val="A4A3A4"/>
          </p15:clr>
        </p15:guide>
        <p15:guide id="3" orient="horz" pos="720" userDrawn="1">
          <p15:clr>
            <a:srgbClr val="A4A3A4"/>
          </p15:clr>
        </p15:guide>
        <p15:guide id="4" orient="horz" pos="3647" userDrawn="1">
          <p15:clr>
            <a:srgbClr val="A4A3A4"/>
          </p15:clr>
        </p15:guide>
        <p15:guide id="5" pos="439" userDrawn="1">
          <p15:clr>
            <a:srgbClr val="A4A3A4"/>
          </p15:clr>
        </p15:guide>
        <p15:guide id="6" pos="7184" userDrawn="1">
          <p15:clr>
            <a:srgbClr val="A4A3A4"/>
          </p15:clr>
        </p15:guide>
        <p15:guide id="7" pos="7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E9F5"/>
    <a:srgbClr val="03111C"/>
    <a:srgbClr val="031523"/>
    <a:srgbClr val="030F1B"/>
    <a:srgbClr val="031422"/>
    <a:srgbClr val="041624"/>
    <a:srgbClr val="2D0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13" y="67"/>
      </p:cViewPr>
      <p:guideLst>
        <p:guide orient="horz" pos="2246"/>
        <p:guide pos="3935"/>
        <p:guide orient="horz" pos="720"/>
        <p:guide orient="horz" pos="3647"/>
        <p:guide pos="439"/>
        <p:guide pos="7184"/>
        <p:guide pos="7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hil Singh" userId="205f24b816bb7d85" providerId="LiveId" clId="{441AFD90-1EE2-45AA-A29E-423BC2061231}"/>
    <pc:docChg chg="modSld">
      <pc:chgData name="Nikhil Singh" userId="205f24b816bb7d85" providerId="LiveId" clId="{441AFD90-1EE2-45AA-A29E-423BC2061231}" dt="2026-01-01T12:30:51.826" v="110" actId="20577"/>
      <pc:docMkLst>
        <pc:docMk/>
      </pc:docMkLst>
      <pc:sldChg chg="modSp mod">
        <pc:chgData name="Nikhil Singh" userId="205f24b816bb7d85" providerId="LiveId" clId="{441AFD90-1EE2-45AA-A29E-423BC2061231}" dt="2026-01-01T12:29:30.935" v="11" actId="20577"/>
        <pc:sldMkLst>
          <pc:docMk/>
          <pc:sldMk cId="3174780409" sldId="338"/>
        </pc:sldMkLst>
        <pc:spChg chg="mod">
          <ac:chgData name="Nikhil Singh" userId="205f24b816bb7d85" providerId="LiveId" clId="{441AFD90-1EE2-45AA-A29E-423BC2061231}" dt="2026-01-01T12:29:30.935" v="11" actId="20577"/>
          <ac:spMkLst>
            <pc:docMk/>
            <pc:sldMk cId="3174780409" sldId="338"/>
            <ac:spMk id="30" creationId="{0A9F773D-A3A4-CDA3-4540-14D04274DE8A}"/>
          </ac:spMkLst>
        </pc:spChg>
      </pc:sldChg>
      <pc:sldChg chg="modSp mod">
        <pc:chgData name="Nikhil Singh" userId="205f24b816bb7d85" providerId="LiveId" clId="{441AFD90-1EE2-45AA-A29E-423BC2061231}" dt="2026-01-01T12:29:43.142" v="25" actId="20577"/>
        <pc:sldMkLst>
          <pc:docMk/>
          <pc:sldMk cId="2108079173" sldId="339"/>
        </pc:sldMkLst>
        <pc:spChg chg="mod">
          <ac:chgData name="Nikhil Singh" userId="205f24b816bb7d85" providerId="LiveId" clId="{441AFD90-1EE2-45AA-A29E-423BC2061231}" dt="2026-01-01T12:29:43.142" v="25" actId="20577"/>
          <ac:spMkLst>
            <pc:docMk/>
            <pc:sldMk cId="2108079173" sldId="339"/>
            <ac:spMk id="33" creationId="{4EFC0E3B-8ADE-12D4-519D-F8DC8DE1929F}"/>
          </ac:spMkLst>
        </pc:spChg>
      </pc:sldChg>
      <pc:sldChg chg="modSp mod">
        <pc:chgData name="Nikhil Singh" userId="205f24b816bb7d85" providerId="LiveId" clId="{441AFD90-1EE2-45AA-A29E-423BC2061231}" dt="2026-01-01T12:29:55.750" v="47" actId="20577"/>
        <pc:sldMkLst>
          <pc:docMk/>
          <pc:sldMk cId="1537602605" sldId="340"/>
        </pc:sldMkLst>
        <pc:spChg chg="mod">
          <ac:chgData name="Nikhil Singh" userId="205f24b816bb7d85" providerId="LiveId" clId="{441AFD90-1EE2-45AA-A29E-423BC2061231}" dt="2026-01-01T12:29:55.750" v="47" actId="20577"/>
          <ac:spMkLst>
            <pc:docMk/>
            <pc:sldMk cId="1537602605" sldId="340"/>
            <ac:spMk id="33" creationId="{4EFC0E3B-8ADE-12D4-519D-F8DC8DE1929F}"/>
          </ac:spMkLst>
        </pc:spChg>
      </pc:sldChg>
      <pc:sldChg chg="modSp mod">
        <pc:chgData name="Nikhil Singh" userId="205f24b816bb7d85" providerId="LiveId" clId="{441AFD90-1EE2-45AA-A29E-423BC2061231}" dt="2026-01-01T12:30:09.775" v="59" actId="20577"/>
        <pc:sldMkLst>
          <pc:docMk/>
          <pc:sldMk cId="3633653294" sldId="341"/>
        </pc:sldMkLst>
        <pc:spChg chg="mod">
          <ac:chgData name="Nikhil Singh" userId="205f24b816bb7d85" providerId="LiveId" clId="{441AFD90-1EE2-45AA-A29E-423BC2061231}" dt="2026-01-01T12:30:09.775" v="59" actId="20577"/>
          <ac:spMkLst>
            <pc:docMk/>
            <pc:sldMk cId="3633653294" sldId="341"/>
            <ac:spMk id="33" creationId="{4EFC0E3B-8ADE-12D4-519D-F8DC8DE1929F}"/>
          </ac:spMkLst>
        </pc:spChg>
      </pc:sldChg>
      <pc:sldChg chg="modSp mod">
        <pc:chgData name="Nikhil Singh" userId="205f24b816bb7d85" providerId="LiveId" clId="{441AFD90-1EE2-45AA-A29E-423BC2061231}" dt="2026-01-01T12:30:51.826" v="110" actId="20577"/>
        <pc:sldMkLst>
          <pc:docMk/>
          <pc:sldMk cId="2973184499" sldId="342"/>
        </pc:sldMkLst>
        <pc:spChg chg="mod">
          <ac:chgData name="Nikhil Singh" userId="205f24b816bb7d85" providerId="LiveId" clId="{441AFD90-1EE2-45AA-A29E-423BC2061231}" dt="2026-01-01T12:30:51.826" v="110" actId="20577"/>
          <ac:spMkLst>
            <pc:docMk/>
            <pc:sldMk cId="2973184499" sldId="342"/>
            <ac:spMk id="33" creationId="{4EFC0E3B-8ADE-12D4-519D-F8DC8DE1929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  <a:t>2026/1/1</a:t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626E3585-35AA-40AA-9F0B-CFA2C6AF77A7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638A158E-75F9-480B-9F03-AF3D62C3C5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A158E-75F9-480B-9F03-AF3D62C3C59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A158E-75F9-480B-9F03-AF3D62C3C59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D49B-69F3-4DC0-8B1C-341921CC36E9}" type="datetimeFigureOut">
              <a:rPr lang="zh-CN" altLang="en-US" smtClean="0"/>
              <a:t>2026/1/1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7D532-8577-4908-9CFC-6301E900BF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游戏机, 玻璃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9481" r="1594" b="560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3137272" y="1606323"/>
            <a:ext cx="60976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800" b="0" i="1" u="none" strike="noStrike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rial Black" panose="020B0A04020102020204" charset="0"/>
                <a:ea typeface="Arial" panose="020B0604020202020204" pitchFamily="34" charset="0"/>
                <a:cs typeface="Arial Black" panose="020B0A04020102020204" charset="0"/>
              </a:rPr>
              <a:t>STARN </a:t>
            </a:r>
          </a:p>
        </p:txBody>
      </p:sp>
      <p:sp>
        <p:nvSpPr>
          <p:cNvPr id="7" name="梯形 6"/>
          <p:cNvSpPr/>
          <p:nvPr/>
        </p:nvSpPr>
        <p:spPr>
          <a:xfrm>
            <a:off x="4177308" y="3599962"/>
            <a:ext cx="4289078" cy="262551"/>
          </a:xfrm>
          <a:custGeom>
            <a:avLst/>
            <a:gdLst>
              <a:gd name="connsiteX0" fmla="*/ 0 w 4354716"/>
              <a:gd name="connsiteY0" fmla="*/ 262551 h 262551"/>
              <a:gd name="connsiteX1" fmla="*/ 65638 w 4354716"/>
              <a:gd name="connsiteY1" fmla="*/ 0 h 262551"/>
              <a:gd name="connsiteX2" fmla="*/ 4289078 w 4354716"/>
              <a:gd name="connsiteY2" fmla="*/ 0 h 262551"/>
              <a:gd name="connsiteX3" fmla="*/ 4354716 w 4354716"/>
              <a:gd name="connsiteY3" fmla="*/ 262551 h 262551"/>
              <a:gd name="connsiteX4" fmla="*/ 0 w 4354716"/>
              <a:gd name="connsiteY4" fmla="*/ 262551 h 262551"/>
              <a:gd name="connsiteX0-1" fmla="*/ 0 w 4354716"/>
              <a:gd name="connsiteY0-2" fmla="*/ 262551 h 353991"/>
              <a:gd name="connsiteX1-3" fmla="*/ 65638 w 4354716"/>
              <a:gd name="connsiteY1-4" fmla="*/ 0 h 353991"/>
              <a:gd name="connsiteX2-5" fmla="*/ 4289078 w 4354716"/>
              <a:gd name="connsiteY2-6" fmla="*/ 0 h 353991"/>
              <a:gd name="connsiteX3-7" fmla="*/ 4354716 w 4354716"/>
              <a:gd name="connsiteY3-8" fmla="*/ 262551 h 353991"/>
              <a:gd name="connsiteX4-9" fmla="*/ 91440 w 4354716"/>
              <a:gd name="connsiteY4-10" fmla="*/ 353991 h 353991"/>
              <a:gd name="connsiteX0-11" fmla="*/ 0 w 4354716"/>
              <a:gd name="connsiteY0-12" fmla="*/ 262551 h 262551"/>
              <a:gd name="connsiteX1-13" fmla="*/ 65638 w 4354716"/>
              <a:gd name="connsiteY1-14" fmla="*/ 0 h 262551"/>
              <a:gd name="connsiteX2-15" fmla="*/ 4289078 w 4354716"/>
              <a:gd name="connsiteY2-16" fmla="*/ 0 h 262551"/>
              <a:gd name="connsiteX3-17" fmla="*/ 4354716 w 4354716"/>
              <a:gd name="connsiteY3-18" fmla="*/ 262551 h 262551"/>
              <a:gd name="connsiteX0-19" fmla="*/ 0 w 4289078"/>
              <a:gd name="connsiteY0-20" fmla="*/ 0 h 262551"/>
              <a:gd name="connsiteX1-21" fmla="*/ 4223440 w 4289078"/>
              <a:gd name="connsiteY1-22" fmla="*/ 0 h 262551"/>
              <a:gd name="connsiteX2-23" fmla="*/ 4289078 w 4289078"/>
              <a:gd name="connsiteY2-24" fmla="*/ 262551 h 2625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289078" h="262551">
                <a:moveTo>
                  <a:pt x="0" y="0"/>
                </a:moveTo>
                <a:lnTo>
                  <a:pt x="4223440" y="0"/>
                </a:lnTo>
                <a:lnTo>
                  <a:pt x="4289078" y="262551"/>
                </a:lnTo>
              </a:path>
            </a:pathLst>
          </a:custGeom>
          <a:noFill/>
          <a:ln w="19050">
            <a:gradFill flip="none" rotWithShape="1">
              <a:gsLst>
                <a:gs pos="0">
                  <a:srgbClr val="64E9F5">
                    <a:alpha val="0"/>
                  </a:srgbClr>
                </a:gs>
                <a:gs pos="100000">
                  <a:srgbClr val="64E9F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 flipH="1">
            <a:off x="7414788" y="3706046"/>
            <a:ext cx="860079" cy="51304"/>
            <a:chOff x="4336610" y="4363771"/>
            <a:chExt cx="860079" cy="51304"/>
          </a:xfrm>
        </p:grpSpPr>
        <p:sp>
          <p:nvSpPr>
            <p:cNvPr id="8" name="平行四边形 7"/>
            <p:cNvSpPr/>
            <p:nvPr/>
          </p:nvSpPr>
          <p:spPr>
            <a:xfrm>
              <a:off x="4336610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4560211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4783812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5007412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064000" y="3851275"/>
            <a:ext cx="4616450" cy="4514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Automatic Number Plate Recognition (ANPR) systems are designed to automatically read vehicle license plates using image processing and machine learning techniques</a:t>
            </a:r>
            <a:r>
              <a:rPr lang="zh-CN" altLang="en-US" sz="105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. </a:t>
            </a:r>
          </a:p>
        </p:txBody>
      </p:sp>
      <p:sp>
        <p:nvSpPr>
          <p:cNvPr id="15" name="任意多边形: 形状 14"/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gradFill flip="none" rotWithShape="1">
              <a:gsLst>
                <a:gs pos="53000">
                  <a:schemeClr val="bg1">
                    <a:alpha val="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1" name="梯形 20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4169670" y="4391151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5" name="任意多边形: 形状 24"/>
          <p:cNvSpPr/>
          <p:nvPr/>
        </p:nvSpPr>
        <p:spPr>
          <a:xfrm flipH="1" flipV="1">
            <a:off x="6884596" y="4396067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6" name="平行四边形 112"/>
          <p:cNvSpPr/>
          <p:nvPr/>
        </p:nvSpPr>
        <p:spPr>
          <a:xfrm>
            <a:off x="5716931" y="4392495"/>
            <a:ext cx="2721426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481138" h="112294">
                <a:moveTo>
                  <a:pt x="3481138" y="112294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82164" y="6018735"/>
            <a:ext cx="289392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latin typeface="Bahnschrift SemiBold" panose="020B0502040204020203" charset="0"/>
                <a:ea typeface="Arial" panose="020B0604020202020204" pitchFamily="34" charset="0"/>
                <a:cs typeface="Bahnschrift SemiBold" panose="020B0502040204020203" charset="0"/>
              </a:rPr>
              <a:t>GROUP PRESENTATION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84158" y="5526605"/>
            <a:ext cx="1925515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endParaRPr lang="zh-CN" altLang="en-US" sz="1050" dirty="0">
              <a:solidFill>
                <a:schemeClr val="bg1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35" name="箭头: V 形 3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箭头: V 形 3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箭头: V 形 3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319780" y="2717800"/>
            <a:ext cx="5360670" cy="463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i="1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AUTOMATIC NUMBER PLATE RECOGNITION SYSTEM</a:t>
            </a:r>
            <a:endParaRPr lang="en-US" i="1">
              <a:latin typeface="Bahnschrift Light Condensed" panose="020B0502040204020203" charset="0"/>
              <a:cs typeface="Bahnschrift Light Condensed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076960" y="548640"/>
            <a:ext cx="84429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b="1" u="none" strike="noStrike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Objectives of the Automatic Number</a:t>
            </a:r>
          </a:p>
          <a:p>
            <a:pPr fontAlgn="ctr"/>
            <a:r>
              <a:rPr lang="en-US" altLang="zh-CN" b="1" u="none" strike="noStrike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Plate Recognition System Project:</a:t>
            </a:r>
          </a:p>
        </p:txBody>
      </p:sp>
      <p:pic>
        <p:nvPicPr>
          <p:cNvPr id="82" name="图片 81" descr="图片包含 游戏机, 玻璃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6" r="49307" b="5606"/>
          <a:stretch>
            <a:fillRect/>
          </a:stretch>
        </p:blipFill>
        <p:spPr>
          <a:xfrm>
            <a:off x="6011502" y="0"/>
            <a:ext cx="6180498" cy="6858000"/>
          </a:xfrm>
          <a:custGeom>
            <a:avLst/>
            <a:gdLst>
              <a:gd name="connsiteX0" fmla="*/ 0 w 6180498"/>
              <a:gd name="connsiteY0" fmla="*/ 0 h 6858000"/>
              <a:gd name="connsiteX1" fmla="*/ 6180498 w 6180498"/>
              <a:gd name="connsiteY1" fmla="*/ 0 h 6858000"/>
              <a:gd name="connsiteX2" fmla="*/ 6180498 w 6180498"/>
              <a:gd name="connsiteY2" fmla="*/ 6858000 h 6858000"/>
              <a:gd name="connsiteX3" fmla="*/ 0 w 61804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0498" h="6858000">
                <a:moveTo>
                  <a:pt x="0" y="0"/>
                </a:moveTo>
                <a:lnTo>
                  <a:pt x="6180498" y="0"/>
                </a:lnTo>
                <a:lnTo>
                  <a:pt x="61804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0" name="矩形: 圆角 79"/>
          <p:cNvSpPr/>
          <p:nvPr/>
        </p:nvSpPr>
        <p:spPr>
          <a:xfrm>
            <a:off x="5975287" y="0"/>
            <a:ext cx="6216713" cy="67584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25000">
                <a:srgbClr val="030F1B"/>
              </a:gs>
              <a:gs pos="100000">
                <a:srgbClr val="030F1B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rgbClr val="64E9F5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V="1">
            <a:off x="51533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 flipV="1">
            <a:off x="7185334" y="312057"/>
            <a:ext cx="666904" cy="77410"/>
          </a:xfrm>
          <a:custGeom>
            <a:avLst/>
            <a:gdLst>
              <a:gd name="connsiteX0" fmla="*/ 592669 w 666904"/>
              <a:gd name="connsiteY0" fmla="*/ 77410 h 77410"/>
              <a:gd name="connsiteX1" fmla="*/ 648345 w 666904"/>
              <a:gd name="connsiteY1" fmla="*/ 77410 h 77410"/>
              <a:gd name="connsiteX2" fmla="*/ 666904 w 666904"/>
              <a:gd name="connsiteY2" fmla="*/ 0 h 77410"/>
              <a:gd name="connsiteX3" fmla="*/ 611228 w 666904"/>
              <a:gd name="connsiteY3" fmla="*/ 0 h 77410"/>
              <a:gd name="connsiteX4" fmla="*/ 508002 w 666904"/>
              <a:gd name="connsiteY4" fmla="*/ 77410 h 77410"/>
              <a:gd name="connsiteX5" fmla="*/ 563678 w 666904"/>
              <a:gd name="connsiteY5" fmla="*/ 77410 h 77410"/>
              <a:gd name="connsiteX6" fmla="*/ 582237 w 666904"/>
              <a:gd name="connsiteY6" fmla="*/ 0 h 77410"/>
              <a:gd name="connsiteX7" fmla="*/ 526561 w 666904"/>
              <a:gd name="connsiteY7" fmla="*/ 0 h 77410"/>
              <a:gd name="connsiteX8" fmla="*/ 423335 w 666904"/>
              <a:gd name="connsiteY8" fmla="*/ 77410 h 77410"/>
              <a:gd name="connsiteX9" fmla="*/ 479011 w 666904"/>
              <a:gd name="connsiteY9" fmla="*/ 77410 h 77410"/>
              <a:gd name="connsiteX10" fmla="*/ 497570 w 666904"/>
              <a:gd name="connsiteY10" fmla="*/ 0 h 77410"/>
              <a:gd name="connsiteX11" fmla="*/ 441894 w 666904"/>
              <a:gd name="connsiteY11" fmla="*/ 0 h 77410"/>
              <a:gd name="connsiteX12" fmla="*/ 338668 w 666904"/>
              <a:gd name="connsiteY12" fmla="*/ 77410 h 77410"/>
              <a:gd name="connsiteX13" fmla="*/ 394344 w 666904"/>
              <a:gd name="connsiteY13" fmla="*/ 77410 h 77410"/>
              <a:gd name="connsiteX14" fmla="*/ 412903 w 666904"/>
              <a:gd name="connsiteY14" fmla="*/ 0 h 77410"/>
              <a:gd name="connsiteX15" fmla="*/ 357227 w 666904"/>
              <a:gd name="connsiteY15" fmla="*/ 0 h 77410"/>
              <a:gd name="connsiteX16" fmla="*/ 254001 w 666904"/>
              <a:gd name="connsiteY16" fmla="*/ 77410 h 77410"/>
              <a:gd name="connsiteX17" fmla="*/ 309677 w 666904"/>
              <a:gd name="connsiteY17" fmla="*/ 77410 h 77410"/>
              <a:gd name="connsiteX18" fmla="*/ 328236 w 666904"/>
              <a:gd name="connsiteY18" fmla="*/ 0 h 77410"/>
              <a:gd name="connsiteX19" fmla="*/ 272560 w 666904"/>
              <a:gd name="connsiteY19" fmla="*/ 0 h 77410"/>
              <a:gd name="connsiteX20" fmla="*/ 169334 w 666904"/>
              <a:gd name="connsiteY20" fmla="*/ 77410 h 77410"/>
              <a:gd name="connsiteX21" fmla="*/ 225010 w 666904"/>
              <a:gd name="connsiteY21" fmla="*/ 77410 h 77410"/>
              <a:gd name="connsiteX22" fmla="*/ 243569 w 666904"/>
              <a:gd name="connsiteY22" fmla="*/ 0 h 77410"/>
              <a:gd name="connsiteX23" fmla="*/ 187893 w 666904"/>
              <a:gd name="connsiteY23" fmla="*/ 0 h 77410"/>
              <a:gd name="connsiteX24" fmla="*/ 84667 w 666904"/>
              <a:gd name="connsiteY24" fmla="*/ 77410 h 77410"/>
              <a:gd name="connsiteX25" fmla="*/ 140343 w 666904"/>
              <a:gd name="connsiteY25" fmla="*/ 77410 h 77410"/>
              <a:gd name="connsiteX26" fmla="*/ 158902 w 666904"/>
              <a:gd name="connsiteY26" fmla="*/ 0 h 77410"/>
              <a:gd name="connsiteX27" fmla="*/ 103226 w 666904"/>
              <a:gd name="connsiteY27" fmla="*/ 0 h 77410"/>
              <a:gd name="connsiteX28" fmla="*/ 0 w 666904"/>
              <a:gd name="connsiteY28" fmla="*/ 77410 h 77410"/>
              <a:gd name="connsiteX29" fmla="*/ 55676 w 666904"/>
              <a:gd name="connsiteY29" fmla="*/ 77410 h 77410"/>
              <a:gd name="connsiteX30" fmla="*/ 74235 w 666904"/>
              <a:gd name="connsiteY30" fmla="*/ 0 h 77410"/>
              <a:gd name="connsiteX31" fmla="*/ 18559 w 666904"/>
              <a:gd name="connsiteY3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6904" h="77410"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7" name="任意多边形: 形状 6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8" name="任意多边形: 形状 7"/>
          <p:cNvSpPr/>
          <p:nvPr/>
        </p:nvSpPr>
        <p:spPr>
          <a:xfrm flipH="1" flipV="1">
            <a:off x="3164105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/>
        </p:nvSpPr>
        <p:spPr>
          <a:xfrm flipH="1" flipV="1">
            <a:off x="1090663" y="6331856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0" name="梯形 9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4" name="梯形 13"/>
          <p:cNvSpPr/>
          <p:nvPr/>
        </p:nvSpPr>
        <p:spPr>
          <a:xfrm rot="5400000">
            <a:off x="-354806" y="4484312"/>
            <a:ext cx="1609724" cy="9048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07335" y="1993265"/>
            <a:ext cx="58629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Real-time License Plate Detection:</a:t>
            </a:r>
            <a:r>
              <a:rPr lang="en-US" altLang="zh-CN" sz="1800" dirty="0">
                <a:ea typeface="Arial" panose="020B0604020202020204" pitchFamily="34" charset="0"/>
              </a:rPr>
              <a:t> </a:t>
            </a:r>
          </a:p>
        </p:txBody>
      </p:sp>
      <p:sp>
        <p:nvSpPr>
          <p:cNvPr id="28" name="任意多边形: 形状 27"/>
          <p:cNvSpPr/>
          <p:nvPr/>
        </p:nvSpPr>
        <p:spPr>
          <a:xfrm>
            <a:off x="1043416" y="1355128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9" name="任意多边形: 形状 28"/>
          <p:cNvSpPr/>
          <p:nvPr/>
        </p:nvSpPr>
        <p:spPr>
          <a:xfrm flipH="1" flipV="1">
            <a:off x="9519156" y="21291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0" name="平行四边形 112"/>
          <p:cNvSpPr/>
          <p:nvPr/>
        </p:nvSpPr>
        <p:spPr>
          <a:xfrm>
            <a:off x="2682752" y="1355202"/>
            <a:ext cx="8397948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86167" y="1916430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01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71" name="平行四边形 70"/>
          <p:cNvSpPr/>
          <p:nvPr/>
        </p:nvSpPr>
        <p:spPr>
          <a:xfrm>
            <a:off x="1122630" y="1204111"/>
            <a:ext cx="4409038" cy="63374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/>
          <p:cNvSpPr/>
          <p:nvPr/>
        </p:nvSpPr>
        <p:spPr>
          <a:xfrm>
            <a:off x="1093961" y="11482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9415604" y="517726"/>
            <a:ext cx="2103847" cy="2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4" name="梯形 83"/>
          <p:cNvSpPr/>
          <p:nvPr/>
        </p:nvSpPr>
        <p:spPr>
          <a:xfrm rot="5400000">
            <a:off x="845677" y="2239147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973978" y="2128992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85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 Box 33"/>
          <p:cNvSpPr txBox="1"/>
          <p:nvPr/>
        </p:nvSpPr>
        <p:spPr>
          <a:xfrm>
            <a:off x="3016250" y="2381250"/>
            <a:ext cx="8240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Develop a robust system capable of detecting license plates in real-time using </a:t>
            </a:r>
          </a:p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YOLOv8 for high accuracy and speed</a:t>
            </a:r>
          </a:p>
        </p:txBody>
      </p:sp>
      <p:sp>
        <p:nvSpPr>
          <p:cNvPr id="36" name="文本框 18"/>
          <p:cNvSpPr txBox="1"/>
          <p:nvPr/>
        </p:nvSpPr>
        <p:spPr>
          <a:xfrm>
            <a:off x="2807335" y="3001645"/>
            <a:ext cx="533209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Efficient Image Pre-processing</a:t>
            </a:r>
          </a:p>
        </p:txBody>
      </p:sp>
      <p:sp>
        <p:nvSpPr>
          <p:cNvPr id="37" name="文本框 47"/>
          <p:cNvSpPr txBox="1"/>
          <p:nvPr/>
        </p:nvSpPr>
        <p:spPr>
          <a:xfrm>
            <a:off x="1186167" y="2924810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02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38" name="梯形 83"/>
          <p:cNvSpPr/>
          <p:nvPr/>
        </p:nvSpPr>
        <p:spPr>
          <a:xfrm rot="5400000">
            <a:off x="845677" y="3247527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39" name="组合 89"/>
          <p:cNvGrpSpPr/>
          <p:nvPr/>
        </p:nvGrpSpPr>
        <p:grpSpPr>
          <a:xfrm>
            <a:off x="1973978" y="3137372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40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 Box 42"/>
          <p:cNvSpPr txBox="1"/>
          <p:nvPr/>
        </p:nvSpPr>
        <p:spPr>
          <a:xfrm>
            <a:off x="3016250" y="3389630"/>
            <a:ext cx="8240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Implement effective image enhancement techniques to improve the clarity and </a:t>
            </a:r>
          </a:p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readability of license plates under various conditions</a:t>
            </a:r>
          </a:p>
        </p:txBody>
      </p:sp>
      <p:sp>
        <p:nvSpPr>
          <p:cNvPr id="61" name="文本框 18"/>
          <p:cNvSpPr txBox="1"/>
          <p:nvPr/>
        </p:nvSpPr>
        <p:spPr>
          <a:xfrm>
            <a:off x="2827020" y="3953510"/>
            <a:ext cx="59493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Accurate Character Recognition</a:t>
            </a:r>
          </a:p>
        </p:txBody>
      </p:sp>
      <p:sp>
        <p:nvSpPr>
          <p:cNvPr id="62" name="文本框 47"/>
          <p:cNvSpPr txBox="1"/>
          <p:nvPr/>
        </p:nvSpPr>
        <p:spPr>
          <a:xfrm>
            <a:off x="1205852" y="3876675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03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63" name="梯形 83"/>
          <p:cNvSpPr/>
          <p:nvPr/>
        </p:nvSpPr>
        <p:spPr>
          <a:xfrm rot="5400000">
            <a:off x="865362" y="4199392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64" name="组合 89"/>
          <p:cNvGrpSpPr/>
          <p:nvPr/>
        </p:nvGrpSpPr>
        <p:grpSpPr>
          <a:xfrm>
            <a:off x="1993663" y="4089237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65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8" name="Text Box 67"/>
          <p:cNvSpPr txBox="1"/>
          <p:nvPr/>
        </p:nvSpPr>
        <p:spPr>
          <a:xfrm>
            <a:off x="3035935" y="4341495"/>
            <a:ext cx="8240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Utilize EasyOCR to accurately recognize and convert license plate characters into text, </a:t>
            </a:r>
          </a:p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ensuring support for multiple languages.</a:t>
            </a:r>
          </a:p>
        </p:txBody>
      </p:sp>
      <p:sp>
        <p:nvSpPr>
          <p:cNvPr id="106" name="文本框 18"/>
          <p:cNvSpPr txBox="1"/>
          <p:nvPr/>
        </p:nvSpPr>
        <p:spPr>
          <a:xfrm>
            <a:off x="2807335" y="4954270"/>
            <a:ext cx="448373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  <a:sym typeface="+mn-ea"/>
              </a:rPr>
              <a:t>Seamless Integration</a:t>
            </a:r>
          </a:p>
        </p:txBody>
      </p:sp>
      <p:sp>
        <p:nvSpPr>
          <p:cNvPr id="107" name="文本框 47"/>
          <p:cNvSpPr txBox="1"/>
          <p:nvPr/>
        </p:nvSpPr>
        <p:spPr>
          <a:xfrm>
            <a:off x="1186167" y="4877435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04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108" name="梯形 83"/>
          <p:cNvSpPr/>
          <p:nvPr/>
        </p:nvSpPr>
        <p:spPr>
          <a:xfrm rot="5400000">
            <a:off x="845677" y="5200152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109" name="组合 89"/>
          <p:cNvGrpSpPr/>
          <p:nvPr/>
        </p:nvGrpSpPr>
        <p:grpSpPr>
          <a:xfrm>
            <a:off x="1973978" y="5089997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110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3" name="Text Box 112"/>
          <p:cNvSpPr txBox="1"/>
          <p:nvPr/>
        </p:nvSpPr>
        <p:spPr>
          <a:xfrm>
            <a:off x="3016250" y="5342255"/>
            <a:ext cx="8240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Ensure smooth integration of license plate detection and OCR components using </a:t>
            </a:r>
          </a:p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TensorFlow for end-to-end processing.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076960" y="548640"/>
            <a:ext cx="84429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b="1" u="none" strike="noStrike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Objectives of the Automatic Number</a:t>
            </a:r>
          </a:p>
          <a:p>
            <a:pPr fontAlgn="ctr"/>
            <a:r>
              <a:rPr lang="en-US" altLang="zh-CN" b="1" u="none" strike="noStrike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Plate Recognition System Project:</a:t>
            </a:r>
          </a:p>
        </p:txBody>
      </p:sp>
      <p:pic>
        <p:nvPicPr>
          <p:cNvPr id="82" name="图片 81" descr="图片包含 游戏机, 玻璃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6" r="49307" b="5606"/>
          <a:stretch>
            <a:fillRect/>
          </a:stretch>
        </p:blipFill>
        <p:spPr>
          <a:xfrm>
            <a:off x="6011502" y="0"/>
            <a:ext cx="6180498" cy="6858000"/>
          </a:xfrm>
          <a:custGeom>
            <a:avLst/>
            <a:gdLst>
              <a:gd name="connsiteX0" fmla="*/ 0 w 6180498"/>
              <a:gd name="connsiteY0" fmla="*/ 0 h 6858000"/>
              <a:gd name="connsiteX1" fmla="*/ 6180498 w 6180498"/>
              <a:gd name="connsiteY1" fmla="*/ 0 h 6858000"/>
              <a:gd name="connsiteX2" fmla="*/ 6180498 w 6180498"/>
              <a:gd name="connsiteY2" fmla="*/ 6858000 h 6858000"/>
              <a:gd name="connsiteX3" fmla="*/ 0 w 61804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0498" h="6858000">
                <a:moveTo>
                  <a:pt x="0" y="0"/>
                </a:moveTo>
                <a:lnTo>
                  <a:pt x="6180498" y="0"/>
                </a:lnTo>
                <a:lnTo>
                  <a:pt x="61804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0" name="矩形: 圆角 79"/>
          <p:cNvSpPr/>
          <p:nvPr/>
        </p:nvSpPr>
        <p:spPr>
          <a:xfrm>
            <a:off x="5975287" y="0"/>
            <a:ext cx="6216713" cy="67584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25000">
                <a:srgbClr val="030F1B"/>
              </a:gs>
              <a:gs pos="100000">
                <a:srgbClr val="030F1B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rgbClr val="64E9F5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V="1">
            <a:off x="51533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 flipV="1">
            <a:off x="7185334" y="312057"/>
            <a:ext cx="666904" cy="77410"/>
          </a:xfrm>
          <a:custGeom>
            <a:avLst/>
            <a:gdLst>
              <a:gd name="connsiteX0" fmla="*/ 592669 w 666904"/>
              <a:gd name="connsiteY0" fmla="*/ 77410 h 77410"/>
              <a:gd name="connsiteX1" fmla="*/ 648345 w 666904"/>
              <a:gd name="connsiteY1" fmla="*/ 77410 h 77410"/>
              <a:gd name="connsiteX2" fmla="*/ 666904 w 666904"/>
              <a:gd name="connsiteY2" fmla="*/ 0 h 77410"/>
              <a:gd name="connsiteX3" fmla="*/ 611228 w 666904"/>
              <a:gd name="connsiteY3" fmla="*/ 0 h 77410"/>
              <a:gd name="connsiteX4" fmla="*/ 508002 w 666904"/>
              <a:gd name="connsiteY4" fmla="*/ 77410 h 77410"/>
              <a:gd name="connsiteX5" fmla="*/ 563678 w 666904"/>
              <a:gd name="connsiteY5" fmla="*/ 77410 h 77410"/>
              <a:gd name="connsiteX6" fmla="*/ 582237 w 666904"/>
              <a:gd name="connsiteY6" fmla="*/ 0 h 77410"/>
              <a:gd name="connsiteX7" fmla="*/ 526561 w 666904"/>
              <a:gd name="connsiteY7" fmla="*/ 0 h 77410"/>
              <a:gd name="connsiteX8" fmla="*/ 423335 w 666904"/>
              <a:gd name="connsiteY8" fmla="*/ 77410 h 77410"/>
              <a:gd name="connsiteX9" fmla="*/ 479011 w 666904"/>
              <a:gd name="connsiteY9" fmla="*/ 77410 h 77410"/>
              <a:gd name="connsiteX10" fmla="*/ 497570 w 666904"/>
              <a:gd name="connsiteY10" fmla="*/ 0 h 77410"/>
              <a:gd name="connsiteX11" fmla="*/ 441894 w 666904"/>
              <a:gd name="connsiteY11" fmla="*/ 0 h 77410"/>
              <a:gd name="connsiteX12" fmla="*/ 338668 w 666904"/>
              <a:gd name="connsiteY12" fmla="*/ 77410 h 77410"/>
              <a:gd name="connsiteX13" fmla="*/ 394344 w 666904"/>
              <a:gd name="connsiteY13" fmla="*/ 77410 h 77410"/>
              <a:gd name="connsiteX14" fmla="*/ 412903 w 666904"/>
              <a:gd name="connsiteY14" fmla="*/ 0 h 77410"/>
              <a:gd name="connsiteX15" fmla="*/ 357227 w 666904"/>
              <a:gd name="connsiteY15" fmla="*/ 0 h 77410"/>
              <a:gd name="connsiteX16" fmla="*/ 254001 w 666904"/>
              <a:gd name="connsiteY16" fmla="*/ 77410 h 77410"/>
              <a:gd name="connsiteX17" fmla="*/ 309677 w 666904"/>
              <a:gd name="connsiteY17" fmla="*/ 77410 h 77410"/>
              <a:gd name="connsiteX18" fmla="*/ 328236 w 666904"/>
              <a:gd name="connsiteY18" fmla="*/ 0 h 77410"/>
              <a:gd name="connsiteX19" fmla="*/ 272560 w 666904"/>
              <a:gd name="connsiteY19" fmla="*/ 0 h 77410"/>
              <a:gd name="connsiteX20" fmla="*/ 169334 w 666904"/>
              <a:gd name="connsiteY20" fmla="*/ 77410 h 77410"/>
              <a:gd name="connsiteX21" fmla="*/ 225010 w 666904"/>
              <a:gd name="connsiteY21" fmla="*/ 77410 h 77410"/>
              <a:gd name="connsiteX22" fmla="*/ 243569 w 666904"/>
              <a:gd name="connsiteY22" fmla="*/ 0 h 77410"/>
              <a:gd name="connsiteX23" fmla="*/ 187893 w 666904"/>
              <a:gd name="connsiteY23" fmla="*/ 0 h 77410"/>
              <a:gd name="connsiteX24" fmla="*/ 84667 w 666904"/>
              <a:gd name="connsiteY24" fmla="*/ 77410 h 77410"/>
              <a:gd name="connsiteX25" fmla="*/ 140343 w 666904"/>
              <a:gd name="connsiteY25" fmla="*/ 77410 h 77410"/>
              <a:gd name="connsiteX26" fmla="*/ 158902 w 666904"/>
              <a:gd name="connsiteY26" fmla="*/ 0 h 77410"/>
              <a:gd name="connsiteX27" fmla="*/ 103226 w 666904"/>
              <a:gd name="connsiteY27" fmla="*/ 0 h 77410"/>
              <a:gd name="connsiteX28" fmla="*/ 0 w 666904"/>
              <a:gd name="connsiteY28" fmla="*/ 77410 h 77410"/>
              <a:gd name="connsiteX29" fmla="*/ 55676 w 666904"/>
              <a:gd name="connsiteY29" fmla="*/ 77410 h 77410"/>
              <a:gd name="connsiteX30" fmla="*/ 74235 w 666904"/>
              <a:gd name="connsiteY30" fmla="*/ 0 h 77410"/>
              <a:gd name="connsiteX31" fmla="*/ 18559 w 666904"/>
              <a:gd name="connsiteY3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6904" h="77410"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7" name="任意多边形: 形状 6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8" name="任意多边形: 形状 7"/>
          <p:cNvSpPr/>
          <p:nvPr/>
        </p:nvSpPr>
        <p:spPr>
          <a:xfrm flipH="1" flipV="1">
            <a:off x="3164105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/>
        </p:nvSpPr>
        <p:spPr>
          <a:xfrm flipH="1" flipV="1">
            <a:off x="1090663" y="6331856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0" name="梯形 9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4" name="梯形 13"/>
          <p:cNvSpPr/>
          <p:nvPr/>
        </p:nvSpPr>
        <p:spPr>
          <a:xfrm rot="5400000">
            <a:off x="-354806" y="4484312"/>
            <a:ext cx="1609724" cy="9048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07335" y="1993265"/>
            <a:ext cx="58629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Error Handling and Correction:</a:t>
            </a:r>
            <a:r>
              <a:rPr lang="en-US" altLang="zh-CN" sz="1800" dirty="0">
                <a:ea typeface="Arial" panose="020B0604020202020204" pitchFamily="34" charset="0"/>
              </a:rPr>
              <a:t> </a:t>
            </a:r>
          </a:p>
        </p:txBody>
      </p:sp>
      <p:sp>
        <p:nvSpPr>
          <p:cNvPr id="28" name="任意多边形: 形状 27"/>
          <p:cNvSpPr/>
          <p:nvPr/>
        </p:nvSpPr>
        <p:spPr>
          <a:xfrm>
            <a:off x="1043416" y="1355128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9" name="任意多边形: 形状 28"/>
          <p:cNvSpPr/>
          <p:nvPr/>
        </p:nvSpPr>
        <p:spPr>
          <a:xfrm flipH="1" flipV="1">
            <a:off x="9519156" y="21291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0" name="平行四边形 112"/>
          <p:cNvSpPr/>
          <p:nvPr/>
        </p:nvSpPr>
        <p:spPr>
          <a:xfrm>
            <a:off x="2682752" y="1355202"/>
            <a:ext cx="8397948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86167" y="1916430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05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71" name="平行四边形 70"/>
          <p:cNvSpPr/>
          <p:nvPr/>
        </p:nvSpPr>
        <p:spPr>
          <a:xfrm>
            <a:off x="1122630" y="1204111"/>
            <a:ext cx="4409038" cy="63374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/>
          <p:cNvSpPr/>
          <p:nvPr/>
        </p:nvSpPr>
        <p:spPr>
          <a:xfrm>
            <a:off x="1093961" y="11482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9415604" y="517726"/>
            <a:ext cx="2103847" cy="2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4" name="梯形 83"/>
          <p:cNvSpPr/>
          <p:nvPr/>
        </p:nvSpPr>
        <p:spPr>
          <a:xfrm rot="5400000">
            <a:off x="845677" y="2239147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973978" y="2128992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85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 Box 33"/>
          <p:cNvSpPr txBox="1"/>
          <p:nvPr/>
        </p:nvSpPr>
        <p:spPr>
          <a:xfrm>
            <a:off x="3016250" y="2381250"/>
            <a:ext cx="8240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Develop a robust system capable of detecting license plates in real-time using </a:t>
            </a:r>
          </a:p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YOLOv8 for high accuracy and speed</a:t>
            </a:r>
          </a:p>
        </p:txBody>
      </p:sp>
      <p:sp>
        <p:nvSpPr>
          <p:cNvPr id="36" name="文本框 18"/>
          <p:cNvSpPr txBox="1"/>
          <p:nvPr/>
        </p:nvSpPr>
        <p:spPr>
          <a:xfrm>
            <a:off x="2807335" y="3001645"/>
            <a:ext cx="533209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Scalability and Adaptability</a:t>
            </a:r>
          </a:p>
        </p:txBody>
      </p:sp>
      <p:sp>
        <p:nvSpPr>
          <p:cNvPr id="37" name="文本框 47"/>
          <p:cNvSpPr txBox="1"/>
          <p:nvPr/>
        </p:nvSpPr>
        <p:spPr>
          <a:xfrm>
            <a:off x="1186167" y="2924810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06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38" name="梯形 83"/>
          <p:cNvSpPr/>
          <p:nvPr/>
        </p:nvSpPr>
        <p:spPr>
          <a:xfrm rot="5400000">
            <a:off x="845677" y="3247527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39" name="组合 89"/>
          <p:cNvGrpSpPr/>
          <p:nvPr/>
        </p:nvGrpSpPr>
        <p:grpSpPr>
          <a:xfrm>
            <a:off x="1973978" y="3137372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40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 Box 42"/>
          <p:cNvSpPr txBox="1"/>
          <p:nvPr/>
        </p:nvSpPr>
        <p:spPr>
          <a:xfrm>
            <a:off x="3016250" y="3389630"/>
            <a:ext cx="8240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Implement effective image enhancement techniques to improve the clarity and </a:t>
            </a:r>
          </a:p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readability of license plates under various conditions</a:t>
            </a:r>
          </a:p>
        </p:txBody>
      </p:sp>
      <p:sp>
        <p:nvSpPr>
          <p:cNvPr id="61" name="文本框 18"/>
          <p:cNvSpPr txBox="1"/>
          <p:nvPr/>
        </p:nvSpPr>
        <p:spPr>
          <a:xfrm>
            <a:off x="2827020" y="3953510"/>
            <a:ext cx="59493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User-friendly Interface</a:t>
            </a:r>
          </a:p>
        </p:txBody>
      </p:sp>
      <p:sp>
        <p:nvSpPr>
          <p:cNvPr id="62" name="文本框 47"/>
          <p:cNvSpPr txBox="1"/>
          <p:nvPr/>
        </p:nvSpPr>
        <p:spPr>
          <a:xfrm>
            <a:off x="1205852" y="3876675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07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63" name="梯形 83"/>
          <p:cNvSpPr/>
          <p:nvPr/>
        </p:nvSpPr>
        <p:spPr>
          <a:xfrm rot="5400000">
            <a:off x="865362" y="4199392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64" name="组合 89"/>
          <p:cNvGrpSpPr/>
          <p:nvPr/>
        </p:nvGrpSpPr>
        <p:grpSpPr>
          <a:xfrm>
            <a:off x="1993663" y="4089237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65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8" name="Text Box 67"/>
          <p:cNvSpPr txBox="1"/>
          <p:nvPr/>
        </p:nvSpPr>
        <p:spPr>
          <a:xfrm>
            <a:off x="3035935" y="4341495"/>
            <a:ext cx="8240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Utilize EasyOCR to accurately recognize and convert license plate characters into text, </a:t>
            </a:r>
          </a:p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ensuring support for multiple languages.</a:t>
            </a:r>
          </a:p>
        </p:txBody>
      </p:sp>
      <p:sp>
        <p:nvSpPr>
          <p:cNvPr id="106" name="文本框 18"/>
          <p:cNvSpPr txBox="1"/>
          <p:nvPr/>
        </p:nvSpPr>
        <p:spPr>
          <a:xfrm>
            <a:off x="2807335" y="4954270"/>
            <a:ext cx="448373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  <a:sym typeface="+mn-ea"/>
              </a:rPr>
              <a:t> Performance Optimization</a:t>
            </a:r>
          </a:p>
        </p:txBody>
      </p:sp>
      <p:sp>
        <p:nvSpPr>
          <p:cNvPr id="107" name="文本框 47"/>
          <p:cNvSpPr txBox="1"/>
          <p:nvPr/>
        </p:nvSpPr>
        <p:spPr>
          <a:xfrm>
            <a:off x="1186167" y="4877435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08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108" name="梯形 83"/>
          <p:cNvSpPr/>
          <p:nvPr/>
        </p:nvSpPr>
        <p:spPr>
          <a:xfrm rot="5400000">
            <a:off x="845677" y="5200152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109" name="组合 89"/>
          <p:cNvGrpSpPr/>
          <p:nvPr/>
        </p:nvGrpSpPr>
        <p:grpSpPr>
          <a:xfrm>
            <a:off x="1973978" y="5089997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110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3" name="Text Box 112"/>
          <p:cNvSpPr txBox="1"/>
          <p:nvPr/>
        </p:nvSpPr>
        <p:spPr>
          <a:xfrm>
            <a:off x="3016250" y="5342255"/>
            <a:ext cx="8240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Ensure smooth integration of license plate detection and OCR components using </a:t>
            </a:r>
          </a:p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TensorFlow for end-to-end processing.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76960" y="548640"/>
            <a:ext cx="84429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b="1" u="none" strike="noStrike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Objectives of the Automatic Number</a:t>
            </a:r>
          </a:p>
          <a:p>
            <a:pPr fontAlgn="ctr"/>
            <a:r>
              <a:rPr lang="en-US" altLang="zh-CN" b="1" u="none" strike="noStrike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Plate Recognition System Project:</a:t>
            </a:r>
          </a:p>
        </p:txBody>
      </p:sp>
      <p:pic>
        <p:nvPicPr>
          <p:cNvPr id="82" name="图片 81" descr="图片包含 游戏机, 玻璃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6" r="49307" b="5606"/>
          <a:stretch>
            <a:fillRect/>
          </a:stretch>
        </p:blipFill>
        <p:spPr>
          <a:xfrm>
            <a:off x="6011502" y="0"/>
            <a:ext cx="6180498" cy="6858000"/>
          </a:xfrm>
          <a:custGeom>
            <a:avLst/>
            <a:gdLst>
              <a:gd name="connsiteX0" fmla="*/ 0 w 6180498"/>
              <a:gd name="connsiteY0" fmla="*/ 0 h 6858000"/>
              <a:gd name="connsiteX1" fmla="*/ 6180498 w 6180498"/>
              <a:gd name="connsiteY1" fmla="*/ 0 h 6858000"/>
              <a:gd name="connsiteX2" fmla="*/ 6180498 w 6180498"/>
              <a:gd name="connsiteY2" fmla="*/ 6858000 h 6858000"/>
              <a:gd name="connsiteX3" fmla="*/ 0 w 61804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0498" h="6858000">
                <a:moveTo>
                  <a:pt x="0" y="0"/>
                </a:moveTo>
                <a:lnTo>
                  <a:pt x="6180498" y="0"/>
                </a:lnTo>
                <a:lnTo>
                  <a:pt x="61804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0" name="矩形: 圆角 79"/>
          <p:cNvSpPr/>
          <p:nvPr/>
        </p:nvSpPr>
        <p:spPr>
          <a:xfrm>
            <a:off x="5975287" y="0"/>
            <a:ext cx="6216713" cy="67584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25000">
                <a:srgbClr val="030F1B"/>
              </a:gs>
              <a:gs pos="100000">
                <a:srgbClr val="030F1B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rgbClr val="64E9F5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V="1">
            <a:off x="51533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 flipV="1">
            <a:off x="7185334" y="312057"/>
            <a:ext cx="666904" cy="77410"/>
          </a:xfrm>
          <a:custGeom>
            <a:avLst/>
            <a:gdLst>
              <a:gd name="connsiteX0" fmla="*/ 592669 w 666904"/>
              <a:gd name="connsiteY0" fmla="*/ 77410 h 77410"/>
              <a:gd name="connsiteX1" fmla="*/ 648345 w 666904"/>
              <a:gd name="connsiteY1" fmla="*/ 77410 h 77410"/>
              <a:gd name="connsiteX2" fmla="*/ 666904 w 666904"/>
              <a:gd name="connsiteY2" fmla="*/ 0 h 77410"/>
              <a:gd name="connsiteX3" fmla="*/ 611228 w 666904"/>
              <a:gd name="connsiteY3" fmla="*/ 0 h 77410"/>
              <a:gd name="connsiteX4" fmla="*/ 508002 w 666904"/>
              <a:gd name="connsiteY4" fmla="*/ 77410 h 77410"/>
              <a:gd name="connsiteX5" fmla="*/ 563678 w 666904"/>
              <a:gd name="connsiteY5" fmla="*/ 77410 h 77410"/>
              <a:gd name="connsiteX6" fmla="*/ 582237 w 666904"/>
              <a:gd name="connsiteY6" fmla="*/ 0 h 77410"/>
              <a:gd name="connsiteX7" fmla="*/ 526561 w 666904"/>
              <a:gd name="connsiteY7" fmla="*/ 0 h 77410"/>
              <a:gd name="connsiteX8" fmla="*/ 423335 w 666904"/>
              <a:gd name="connsiteY8" fmla="*/ 77410 h 77410"/>
              <a:gd name="connsiteX9" fmla="*/ 479011 w 666904"/>
              <a:gd name="connsiteY9" fmla="*/ 77410 h 77410"/>
              <a:gd name="connsiteX10" fmla="*/ 497570 w 666904"/>
              <a:gd name="connsiteY10" fmla="*/ 0 h 77410"/>
              <a:gd name="connsiteX11" fmla="*/ 441894 w 666904"/>
              <a:gd name="connsiteY11" fmla="*/ 0 h 77410"/>
              <a:gd name="connsiteX12" fmla="*/ 338668 w 666904"/>
              <a:gd name="connsiteY12" fmla="*/ 77410 h 77410"/>
              <a:gd name="connsiteX13" fmla="*/ 394344 w 666904"/>
              <a:gd name="connsiteY13" fmla="*/ 77410 h 77410"/>
              <a:gd name="connsiteX14" fmla="*/ 412903 w 666904"/>
              <a:gd name="connsiteY14" fmla="*/ 0 h 77410"/>
              <a:gd name="connsiteX15" fmla="*/ 357227 w 666904"/>
              <a:gd name="connsiteY15" fmla="*/ 0 h 77410"/>
              <a:gd name="connsiteX16" fmla="*/ 254001 w 666904"/>
              <a:gd name="connsiteY16" fmla="*/ 77410 h 77410"/>
              <a:gd name="connsiteX17" fmla="*/ 309677 w 666904"/>
              <a:gd name="connsiteY17" fmla="*/ 77410 h 77410"/>
              <a:gd name="connsiteX18" fmla="*/ 328236 w 666904"/>
              <a:gd name="connsiteY18" fmla="*/ 0 h 77410"/>
              <a:gd name="connsiteX19" fmla="*/ 272560 w 666904"/>
              <a:gd name="connsiteY19" fmla="*/ 0 h 77410"/>
              <a:gd name="connsiteX20" fmla="*/ 169334 w 666904"/>
              <a:gd name="connsiteY20" fmla="*/ 77410 h 77410"/>
              <a:gd name="connsiteX21" fmla="*/ 225010 w 666904"/>
              <a:gd name="connsiteY21" fmla="*/ 77410 h 77410"/>
              <a:gd name="connsiteX22" fmla="*/ 243569 w 666904"/>
              <a:gd name="connsiteY22" fmla="*/ 0 h 77410"/>
              <a:gd name="connsiteX23" fmla="*/ 187893 w 666904"/>
              <a:gd name="connsiteY23" fmla="*/ 0 h 77410"/>
              <a:gd name="connsiteX24" fmla="*/ 84667 w 666904"/>
              <a:gd name="connsiteY24" fmla="*/ 77410 h 77410"/>
              <a:gd name="connsiteX25" fmla="*/ 140343 w 666904"/>
              <a:gd name="connsiteY25" fmla="*/ 77410 h 77410"/>
              <a:gd name="connsiteX26" fmla="*/ 158902 w 666904"/>
              <a:gd name="connsiteY26" fmla="*/ 0 h 77410"/>
              <a:gd name="connsiteX27" fmla="*/ 103226 w 666904"/>
              <a:gd name="connsiteY27" fmla="*/ 0 h 77410"/>
              <a:gd name="connsiteX28" fmla="*/ 0 w 666904"/>
              <a:gd name="connsiteY28" fmla="*/ 77410 h 77410"/>
              <a:gd name="connsiteX29" fmla="*/ 55676 w 666904"/>
              <a:gd name="connsiteY29" fmla="*/ 77410 h 77410"/>
              <a:gd name="connsiteX30" fmla="*/ 74235 w 666904"/>
              <a:gd name="connsiteY30" fmla="*/ 0 h 77410"/>
              <a:gd name="connsiteX31" fmla="*/ 18559 w 666904"/>
              <a:gd name="connsiteY3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6904" h="77410"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8" name="任意多边形: 形状 7"/>
          <p:cNvSpPr/>
          <p:nvPr/>
        </p:nvSpPr>
        <p:spPr>
          <a:xfrm flipH="1" flipV="1">
            <a:off x="3164105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/>
        </p:nvSpPr>
        <p:spPr>
          <a:xfrm flipH="1" flipV="1">
            <a:off x="1090663" y="6331856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0" name="梯形 9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4" name="梯形 13"/>
          <p:cNvSpPr/>
          <p:nvPr/>
        </p:nvSpPr>
        <p:spPr>
          <a:xfrm rot="5400000">
            <a:off x="-354806" y="4484312"/>
            <a:ext cx="1609724" cy="9048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07335" y="1993265"/>
            <a:ext cx="58629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Data Privacy and Security</a:t>
            </a:r>
            <a:r>
              <a:rPr lang="en-US" altLang="zh-CN" sz="1800" dirty="0">
                <a:ea typeface="Arial" panose="020B0604020202020204" pitchFamily="34" charset="0"/>
              </a:rPr>
              <a:t> </a:t>
            </a:r>
          </a:p>
        </p:txBody>
      </p:sp>
      <p:sp>
        <p:nvSpPr>
          <p:cNvPr id="28" name="任意多边形: 形状 27"/>
          <p:cNvSpPr/>
          <p:nvPr/>
        </p:nvSpPr>
        <p:spPr>
          <a:xfrm>
            <a:off x="1043416" y="1355128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9" name="任意多边形: 形状 28"/>
          <p:cNvSpPr/>
          <p:nvPr/>
        </p:nvSpPr>
        <p:spPr>
          <a:xfrm flipH="1" flipV="1">
            <a:off x="9519156" y="21291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0" name="平行四边形 112"/>
          <p:cNvSpPr/>
          <p:nvPr/>
        </p:nvSpPr>
        <p:spPr>
          <a:xfrm>
            <a:off x="2682752" y="1355202"/>
            <a:ext cx="8397948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86167" y="1916430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09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71" name="平行四边形 70"/>
          <p:cNvSpPr/>
          <p:nvPr/>
        </p:nvSpPr>
        <p:spPr>
          <a:xfrm>
            <a:off x="1122630" y="1204111"/>
            <a:ext cx="4409038" cy="63374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/>
          <p:cNvSpPr/>
          <p:nvPr/>
        </p:nvSpPr>
        <p:spPr>
          <a:xfrm>
            <a:off x="1093961" y="11482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9415604" y="517726"/>
            <a:ext cx="2103847" cy="2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4" name="梯形 83"/>
          <p:cNvSpPr/>
          <p:nvPr/>
        </p:nvSpPr>
        <p:spPr>
          <a:xfrm rot="5400000">
            <a:off x="845677" y="2239147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973978" y="2128992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85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 Box 33"/>
          <p:cNvSpPr txBox="1"/>
          <p:nvPr/>
        </p:nvSpPr>
        <p:spPr>
          <a:xfrm>
            <a:off x="3016250" y="2381250"/>
            <a:ext cx="8240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Ensure that the system adheres to data privacy and security standards, protecting </a:t>
            </a:r>
          </a:p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sensitive information.</a:t>
            </a:r>
          </a:p>
        </p:txBody>
      </p:sp>
      <p:pic>
        <p:nvPicPr>
          <p:cNvPr id="12" name="Picture 11" descr="exploring-automatic-number-plate-recognition-anpr-technolog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80" y="3046730"/>
            <a:ext cx="5195570" cy="2922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玻璃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7" r="51642" b="19157"/>
          <a:stretch>
            <a:fillRect/>
          </a:stretch>
        </p:blipFill>
        <p:spPr>
          <a:xfrm rot="5400000" flipH="1" flipV="1">
            <a:off x="5413373" y="-236542"/>
            <a:ext cx="6542086" cy="7015170"/>
          </a:xfrm>
          <a:custGeom>
            <a:avLst/>
            <a:gdLst>
              <a:gd name="connsiteX0" fmla="*/ 6542086 w 6542086"/>
              <a:gd name="connsiteY0" fmla="*/ 0 h 7015170"/>
              <a:gd name="connsiteX1" fmla="*/ 6542086 w 6542086"/>
              <a:gd name="connsiteY1" fmla="*/ 7015168 h 7015170"/>
              <a:gd name="connsiteX2" fmla="*/ 0 w 6542086"/>
              <a:gd name="connsiteY2" fmla="*/ 7015170 h 7015170"/>
              <a:gd name="connsiteX3" fmla="*/ 0 w 6542086"/>
              <a:gd name="connsiteY3" fmla="*/ 1 h 701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2086" h="7015170">
                <a:moveTo>
                  <a:pt x="6542086" y="0"/>
                </a:moveTo>
                <a:lnTo>
                  <a:pt x="6542086" y="7015168"/>
                </a:lnTo>
                <a:lnTo>
                  <a:pt x="0" y="701517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任意多边形: 形状 8"/>
          <p:cNvSpPr/>
          <p:nvPr/>
        </p:nvSpPr>
        <p:spPr>
          <a:xfrm>
            <a:off x="3674541" y="0"/>
            <a:ext cx="7868531" cy="6858000"/>
          </a:xfrm>
          <a:custGeom>
            <a:avLst/>
            <a:gdLst>
              <a:gd name="connsiteX0" fmla="*/ 0 w 7868531"/>
              <a:gd name="connsiteY0" fmla="*/ 0 h 6858000"/>
              <a:gd name="connsiteX1" fmla="*/ 7868531 w 7868531"/>
              <a:gd name="connsiteY1" fmla="*/ 0 h 6858000"/>
              <a:gd name="connsiteX2" fmla="*/ 7868531 w 7868531"/>
              <a:gd name="connsiteY2" fmla="*/ 6858000 h 6858000"/>
              <a:gd name="connsiteX3" fmla="*/ 0 w 78685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8531" h="6858000">
                <a:moveTo>
                  <a:pt x="0" y="0"/>
                </a:moveTo>
                <a:lnTo>
                  <a:pt x="7868531" y="0"/>
                </a:lnTo>
                <a:lnTo>
                  <a:pt x="7868531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5000">
                <a:srgbClr val="030F1B"/>
              </a:gs>
              <a:gs pos="100000">
                <a:srgbClr val="030F1B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366713" y="306390"/>
            <a:ext cx="11401002" cy="6166599"/>
            <a:chOff x="366713" y="306390"/>
            <a:chExt cx="11401002" cy="6166599"/>
          </a:xfrm>
        </p:grpSpPr>
        <p:sp>
          <p:nvSpPr>
            <p:cNvPr id="10" name="任意多边形: 形状 9"/>
            <p:cNvSpPr/>
            <p:nvPr/>
          </p:nvSpPr>
          <p:spPr>
            <a:xfrm>
              <a:off x="400051" y="315913"/>
              <a:ext cx="11344274" cy="6157076"/>
            </a:xfrm>
            <a:custGeom>
              <a:avLst/>
              <a:gdLst>
                <a:gd name="connsiteX0" fmla="*/ 1 w 11344274"/>
                <a:gd name="connsiteY0" fmla="*/ 0 h 5780087"/>
                <a:gd name="connsiteX1" fmla="*/ 157141 w 11344274"/>
                <a:gd name="connsiteY1" fmla="*/ 0 h 5780087"/>
                <a:gd name="connsiteX2" fmla="*/ 4717651 w 11344274"/>
                <a:gd name="connsiteY2" fmla="*/ 0 h 5780087"/>
                <a:gd name="connsiteX3" fmla="*/ 4743448 w 11344274"/>
                <a:gd name="connsiteY3" fmla="*/ 103188 h 5780087"/>
                <a:gd name="connsiteX4" fmla="*/ 7496173 w 11344274"/>
                <a:gd name="connsiteY4" fmla="*/ 103188 h 5780087"/>
                <a:gd name="connsiteX5" fmla="*/ 7521970 w 11344274"/>
                <a:gd name="connsiteY5" fmla="*/ 0 h 5780087"/>
                <a:gd name="connsiteX6" fmla="*/ 10194223 w 11344274"/>
                <a:gd name="connsiteY6" fmla="*/ 0 h 5780087"/>
                <a:gd name="connsiteX7" fmla="*/ 10986550 w 11344274"/>
                <a:gd name="connsiteY7" fmla="*/ 0 h 5780087"/>
                <a:gd name="connsiteX8" fmla="*/ 11344274 w 11344274"/>
                <a:gd name="connsiteY8" fmla="*/ 365533 h 5780087"/>
                <a:gd name="connsiteX9" fmla="*/ 11344274 w 11344274"/>
                <a:gd name="connsiteY9" fmla="*/ 1537895 h 5780087"/>
                <a:gd name="connsiteX10" fmla="*/ 11253787 w 11344274"/>
                <a:gd name="connsiteY10" fmla="*/ 1560517 h 5780087"/>
                <a:gd name="connsiteX11" fmla="*/ 11253787 w 11344274"/>
                <a:gd name="connsiteY11" fmla="*/ 2546352 h 5780087"/>
                <a:gd name="connsiteX12" fmla="*/ 11344274 w 11344274"/>
                <a:gd name="connsiteY12" fmla="*/ 2568974 h 5780087"/>
                <a:gd name="connsiteX13" fmla="*/ 11344274 w 11344274"/>
                <a:gd name="connsiteY13" fmla="*/ 3709005 h 5780087"/>
                <a:gd name="connsiteX14" fmla="*/ 11222835 w 11344274"/>
                <a:gd name="connsiteY14" fmla="*/ 3739365 h 5780087"/>
                <a:gd name="connsiteX15" fmla="*/ 11222835 w 11344274"/>
                <a:gd name="connsiteY15" fmla="*/ 5084766 h 5780087"/>
                <a:gd name="connsiteX16" fmla="*/ 11344274 w 11344274"/>
                <a:gd name="connsiteY16" fmla="*/ 5115125 h 5780087"/>
                <a:gd name="connsiteX17" fmla="*/ 11344274 w 11344274"/>
                <a:gd name="connsiteY17" fmla="*/ 5619516 h 5780087"/>
                <a:gd name="connsiteX18" fmla="*/ 11187133 w 11344274"/>
                <a:gd name="connsiteY18" fmla="*/ 5780087 h 5780087"/>
                <a:gd name="connsiteX19" fmla="*/ 10743303 w 11344274"/>
                <a:gd name="connsiteY19" fmla="*/ 5780087 h 5780087"/>
                <a:gd name="connsiteX20" fmla="*/ 10706097 w 11344274"/>
                <a:gd name="connsiteY20" fmla="*/ 5631266 h 5780087"/>
                <a:gd name="connsiteX21" fmla="*/ 4905374 w 11344274"/>
                <a:gd name="connsiteY21" fmla="*/ 5631265 h 5780087"/>
                <a:gd name="connsiteX22" fmla="*/ 4868168 w 11344274"/>
                <a:gd name="connsiteY22" fmla="*/ 5780087 h 5780087"/>
                <a:gd name="connsiteX23" fmla="*/ 357725 w 11344274"/>
                <a:gd name="connsiteY23" fmla="*/ 5780087 h 5780087"/>
                <a:gd name="connsiteX24" fmla="*/ 357724 w 11344274"/>
                <a:gd name="connsiteY24" fmla="*/ 5780087 h 5780087"/>
                <a:gd name="connsiteX25" fmla="*/ 0 w 11344274"/>
                <a:gd name="connsiteY25" fmla="*/ 5414554 h 5780087"/>
                <a:gd name="connsiteX26" fmla="*/ 0 w 11344274"/>
                <a:gd name="connsiteY26" fmla="*/ 160571 h 5780087"/>
                <a:gd name="connsiteX27" fmla="*/ 1 w 11344274"/>
                <a:gd name="connsiteY27" fmla="*/ 160570 h 578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44274" h="5780087">
                  <a:moveTo>
                    <a:pt x="1" y="0"/>
                  </a:moveTo>
                  <a:lnTo>
                    <a:pt x="157141" y="0"/>
                  </a:lnTo>
                  <a:lnTo>
                    <a:pt x="4717651" y="0"/>
                  </a:lnTo>
                  <a:lnTo>
                    <a:pt x="4743448" y="103188"/>
                  </a:lnTo>
                  <a:lnTo>
                    <a:pt x="7496173" y="103188"/>
                  </a:lnTo>
                  <a:lnTo>
                    <a:pt x="7521970" y="0"/>
                  </a:lnTo>
                  <a:lnTo>
                    <a:pt x="10194223" y="0"/>
                  </a:lnTo>
                  <a:lnTo>
                    <a:pt x="10986550" y="0"/>
                  </a:lnTo>
                  <a:lnTo>
                    <a:pt x="11344274" y="365533"/>
                  </a:lnTo>
                  <a:lnTo>
                    <a:pt x="11344274" y="1537895"/>
                  </a:lnTo>
                  <a:lnTo>
                    <a:pt x="11253787" y="1560517"/>
                  </a:lnTo>
                  <a:lnTo>
                    <a:pt x="11253787" y="2546352"/>
                  </a:lnTo>
                  <a:lnTo>
                    <a:pt x="11344274" y="2568974"/>
                  </a:lnTo>
                  <a:lnTo>
                    <a:pt x="11344274" y="3709005"/>
                  </a:lnTo>
                  <a:lnTo>
                    <a:pt x="11222835" y="3739365"/>
                  </a:lnTo>
                  <a:lnTo>
                    <a:pt x="11222835" y="5084766"/>
                  </a:lnTo>
                  <a:lnTo>
                    <a:pt x="11344274" y="5115125"/>
                  </a:lnTo>
                  <a:lnTo>
                    <a:pt x="11344274" y="5619516"/>
                  </a:lnTo>
                  <a:lnTo>
                    <a:pt x="11187133" y="5780087"/>
                  </a:lnTo>
                  <a:lnTo>
                    <a:pt x="10743303" y="5780087"/>
                  </a:lnTo>
                  <a:lnTo>
                    <a:pt x="10706097" y="5631266"/>
                  </a:lnTo>
                  <a:lnTo>
                    <a:pt x="4905374" y="5631265"/>
                  </a:lnTo>
                  <a:lnTo>
                    <a:pt x="4868168" y="5780087"/>
                  </a:lnTo>
                  <a:lnTo>
                    <a:pt x="357725" y="5780087"/>
                  </a:lnTo>
                  <a:lnTo>
                    <a:pt x="357724" y="5780087"/>
                  </a:lnTo>
                  <a:lnTo>
                    <a:pt x="0" y="5414554"/>
                  </a:lnTo>
                  <a:lnTo>
                    <a:pt x="0" y="160571"/>
                  </a:lnTo>
                  <a:lnTo>
                    <a:pt x="1" y="160570"/>
                  </a:lnTo>
                  <a:close/>
                </a:path>
              </a:pathLst>
            </a:custGeom>
            <a:noFill/>
            <a:ln w="22225">
              <a:solidFill>
                <a:schemeClr val="bg1"/>
              </a:solidFill>
              <a:prstDash val="solid"/>
            </a:ln>
            <a:effectLst>
              <a:outerShdw blurRad="88900" dist="889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Arial" panose="020B0604020202020204" pitchFamily="34" charset="0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 flipV="1">
              <a:off x="5153326" y="312057"/>
              <a:ext cx="2021576" cy="77410"/>
            </a:xfrm>
            <a:custGeom>
              <a:avLst/>
              <a:gdLst>
                <a:gd name="connsiteX0" fmla="*/ 1947341 w 2021576"/>
                <a:gd name="connsiteY0" fmla="*/ 77410 h 77410"/>
                <a:gd name="connsiteX1" fmla="*/ 2003017 w 2021576"/>
                <a:gd name="connsiteY1" fmla="*/ 77410 h 77410"/>
                <a:gd name="connsiteX2" fmla="*/ 2021576 w 2021576"/>
                <a:gd name="connsiteY2" fmla="*/ 0 h 77410"/>
                <a:gd name="connsiteX3" fmla="*/ 1965900 w 2021576"/>
                <a:gd name="connsiteY3" fmla="*/ 0 h 77410"/>
                <a:gd name="connsiteX4" fmla="*/ 1862674 w 2021576"/>
                <a:gd name="connsiteY4" fmla="*/ 77410 h 77410"/>
                <a:gd name="connsiteX5" fmla="*/ 1918350 w 2021576"/>
                <a:gd name="connsiteY5" fmla="*/ 77410 h 77410"/>
                <a:gd name="connsiteX6" fmla="*/ 1936909 w 2021576"/>
                <a:gd name="connsiteY6" fmla="*/ 0 h 77410"/>
                <a:gd name="connsiteX7" fmla="*/ 1881233 w 2021576"/>
                <a:gd name="connsiteY7" fmla="*/ 0 h 77410"/>
                <a:gd name="connsiteX8" fmla="*/ 1778007 w 2021576"/>
                <a:gd name="connsiteY8" fmla="*/ 77410 h 77410"/>
                <a:gd name="connsiteX9" fmla="*/ 1833683 w 2021576"/>
                <a:gd name="connsiteY9" fmla="*/ 77410 h 77410"/>
                <a:gd name="connsiteX10" fmla="*/ 1852242 w 2021576"/>
                <a:gd name="connsiteY10" fmla="*/ 0 h 77410"/>
                <a:gd name="connsiteX11" fmla="*/ 1796566 w 2021576"/>
                <a:gd name="connsiteY11" fmla="*/ 0 h 77410"/>
                <a:gd name="connsiteX12" fmla="*/ 1693340 w 2021576"/>
                <a:gd name="connsiteY12" fmla="*/ 77410 h 77410"/>
                <a:gd name="connsiteX13" fmla="*/ 1749016 w 2021576"/>
                <a:gd name="connsiteY13" fmla="*/ 77410 h 77410"/>
                <a:gd name="connsiteX14" fmla="*/ 1767575 w 2021576"/>
                <a:gd name="connsiteY14" fmla="*/ 0 h 77410"/>
                <a:gd name="connsiteX15" fmla="*/ 1711899 w 2021576"/>
                <a:gd name="connsiteY15" fmla="*/ 0 h 77410"/>
                <a:gd name="connsiteX16" fmla="*/ 1608673 w 2021576"/>
                <a:gd name="connsiteY16" fmla="*/ 77410 h 77410"/>
                <a:gd name="connsiteX17" fmla="*/ 1664349 w 2021576"/>
                <a:gd name="connsiteY17" fmla="*/ 77410 h 77410"/>
                <a:gd name="connsiteX18" fmla="*/ 1682908 w 2021576"/>
                <a:gd name="connsiteY18" fmla="*/ 0 h 77410"/>
                <a:gd name="connsiteX19" fmla="*/ 1627232 w 2021576"/>
                <a:gd name="connsiteY19" fmla="*/ 0 h 77410"/>
                <a:gd name="connsiteX20" fmla="*/ 1524006 w 2021576"/>
                <a:gd name="connsiteY20" fmla="*/ 77410 h 77410"/>
                <a:gd name="connsiteX21" fmla="*/ 1579682 w 2021576"/>
                <a:gd name="connsiteY21" fmla="*/ 77410 h 77410"/>
                <a:gd name="connsiteX22" fmla="*/ 1598241 w 2021576"/>
                <a:gd name="connsiteY22" fmla="*/ 0 h 77410"/>
                <a:gd name="connsiteX23" fmla="*/ 1542565 w 2021576"/>
                <a:gd name="connsiteY23" fmla="*/ 0 h 77410"/>
                <a:gd name="connsiteX24" fmla="*/ 1439339 w 2021576"/>
                <a:gd name="connsiteY24" fmla="*/ 77410 h 77410"/>
                <a:gd name="connsiteX25" fmla="*/ 1495015 w 2021576"/>
                <a:gd name="connsiteY25" fmla="*/ 77410 h 77410"/>
                <a:gd name="connsiteX26" fmla="*/ 1513574 w 2021576"/>
                <a:gd name="connsiteY26" fmla="*/ 0 h 77410"/>
                <a:gd name="connsiteX27" fmla="*/ 1457898 w 2021576"/>
                <a:gd name="connsiteY27" fmla="*/ 0 h 77410"/>
                <a:gd name="connsiteX28" fmla="*/ 1354672 w 2021576"/>
                <a:gd name="connsiteY28" fmla="*/ 77410 h 77410"/>
                <a:gd name="connsiteX29" fmla="*/ 1410348 w 2021576"/>
                <a:gd name="connsiteY29" fmla="*/ 77410 h 77410"/>
                <a:gd name="connsiteX30" fmla="*/ 1428907 w 2021576"/>
                <a:gd name="connsiteY30" fmla="*/ 0 h 77410"/>
                <a:gd name="connsiteX31" fmla="*/ 1373231 w 2021576"/>
                <a:gd name="connsiteY31" fmla="*/ 0 h 77410"/>
                <a:gd name="connsiteX32" fmla="*/ 1270005 w 2021576"/>
                <a:gd name="connsiteY32" fmla="*/ 77410 h 77410"/>
                <a:gd name="connsiteX33" fmla="*/ 1325681 w 2021576"/>
                <a:gd name="connsiteY33" fmla="*/ 77410 h 77410"/>
                <a:gd name="connsiteX34" fmla="*/ 1344240 w 2021576"/>
                <a:gd name="connsiteY34" fmla="*/ 0 h 77410"/>
                <a:gd name="connsiteX35" fmla="*/ 1288564 w 2021576"/>
                <a:gd name="connsiteY35" fmla="*/ 0 h 77410"/>
                <a:gd name="connsiteX36" fmla="*/ 1185338 w 2021576"/>
                <a:gd name="connsiteY36" fmla="*/ 77410 h 77410"/>
                <a:gd name="connsiteX37" fmla="*/ 1241014 w 2021576"/>
                <a:gd name="connsiteY37" fmla="*/ 77410 h 77410"/>
                <a:gd name="connsiteX38" fmla="*/ 1259573 w 2021576"/>
                <a:gd name="connsiteY38" fmla="*/ 0 h 77410"/>
                <a:gd name="connsiteX39" fmla="*/ 1203897 w 2021576"/>
                <a:gd name="connsiteY39" fmla="*/ 0 h 77410"/>
                <a:gd name="connsiteX40" fmla="*/ 1100671 w 2021576"/>
                <a:gd name="connsiteY40" fmla="*/ 77410 h 77410"/>
                <a:gd name="connsiteX41" fmla="*/ 1156347 w 2021576"/>
                <a:gd name="connsiteY41" fmla="*/ 77410 h 77410"/>
                <a:gd name="connsiteX42" fmla="*/ 1174906 w 2021576"/>
                <a:gd name="connsiteY42" fmla="*/ 0 h 77410"/>
                <a:gd name="connsiteX43" fmla="*/ 1119230 w 2021576"/>
                <a:gd name="connsiteY43" fmla="*/ 0 h 77410"/>
                <a:gd name="connsiteX44" fmla="*/ 1016004 w 2021576"/>
                <a:gd name="connsiteY44" fmla="*/ 77410 h 77410"/>
                <a:gd name="connsiteX45" fmla="*/ 1071680 w 2021576"/>
                <a:gd name="connsiteY45" fmla="*/ 77410 h 77410"/>
                <a:gd name="connsiteX46" fmla="*/ 1090239 w 2021576"/>
                <a:gd name="connsiteY46" fmla="*/ 0 h 77410"/>
                <a:gd name="connsiteX47" fmla="*/ 1034563 w 2021576"/>
                <a:gd name="connsiteY47" fmla="*/ 0 h 77410"/>
                <a:gd name="connsiteX48" fmla="*/ 931337 w 2021576"/>
                <a:gd name="connsiteY48" fmla="*/ 77410 h 77410"/>
                <a:gd name="connsiteX49" fmla="*/ 987013 w 2021576"/>
                <a:gd name="connsiteY49" fmla="*/ 77410 h 77410"/>
                <a:gd name="connsiteX50" fmla="*/ 1005572 w 2021576"/>
                <a:gd name="connsiteY50" fmla="*/ 0 h 77410"/>
                <a:gd name="connsiteX51" fmla="*/ 949896 w 2021576"/>
                <a:gd name="connsiteY51" fmla="*/ 0 h 77410"/>
                <a:gd name="connsiteX52" fmla="*/ 846670 w 2021576"/>
                <a:gd name="connsiteY52" fmla="*/ 77410 h 77410"/>
                <a:gd name="connsiteX53" fmla="*/ 902346 w 2021576"/>
                <a:gd name="connsiteY53" fmla="*/ 77410 h 77410"/>
                <a:gd name="connsiteX54" fmla="*/ 920905 w 2021576"/>
                <a:gd name="connsiteY54" fmla="*/ 0 h 77410"/>
                <a:gd name="connsiteX55" fmla="*/ 865229 w 2021576"/>
                <a:gd name="connsiteY55" fmla="*/ 0 h 77410"/>
                <a:gd name="connsiteX56" fmla="*/ 762003 w 2021576"/>
                <a:gd name="connsiteY56" fmla="*/ 77410 h 77410"/>
                <a:gd name="connsiteX57" fmla="*/ 817679 w 2021576"/>
                <a:gd name="connsiteY57" fmla="*/ 77410 h 77410"/>
                <a:gd name="connsiteX58" fmla="*/ 836238 w 2021576"/>
                <a:gd name="connsiteY58" fmla="*/ 0 h 77410"/>
                <a:gd name="connsiteX59" fmla="*/ 780562 w 2021576"/>
                <a:gd name="connsiteY59" fmla="*/ 0 h 77410"/>
                <a:gd name="connsiteX60" fmla="*/ 677336 w 2021576"/>
                <a:gd name="connsiteY60" fmla="*/ 77410 h 77410"/>
                <a:gd name="connsiteX61" fmla="*/ 733012 w 2021576"/>
                <a:gd name="connsiteY61" fmla="*/ 77410 h 77410"/>
                <a:gd name="connsiteX62" fmla="*/ 751571 w 2021576"/>
                <a:gd name="connsiteY62" fmla="*/ 0 h 77410"/>
                <a:gd name="connsiteX63" fmla="*/ 695895 w 2021576"/>
                <a:gd name="connsiteY63" fmla="*/ 0 h 77410"/>
                <a:gd name="connsiteX64" fmla="*/ 592669 w 2021576"/>
                <a:gd name="connsiteY64" fmla="*/ 77410 h 77410"/>
                <a:gd name="connsiteX65" fmla="*/ 648345 w 2021576"/>
                <a:gd name="connsiteY65" fmla="*/ 77410 h 77410"/>
                <a:gd name="connsiteX66" fmla="*/ 666904 w 2021576"/>
                <a:gd name="connsiteY66" fmla="*/ 0 h 77410"/>
                <a:gd name="connsiteX67" fmla="*/ 611228 w 2021576"/>
                <a:gd name="connsiteY67" fmla="*/ 0 h 77410"/>
                <a:gd name="connsiteX68" fmla="*/ 508002 w 2021576"/>
                <a:gd name="connsiteY68" fmla="*/ 77410 h 77410"/>
                <a:gd name="connsiteX69" fmla="*/ 563678 w 2021576"/>
                <a:gd name="connsiteY69" fmla="*/ 77410 h 77410"/>
                <a:gd name="connsiteX70" fmla="*/ 582237 w 2021576"/>
                <a:gd name="connsiteY70" fmla="*/ 0 h 77410"/>
                <a:gd name="connsiteX71" fmla="*/ 526561 w 2021576"/>
                <a:gd name="connsiteY71" fmla="*/ 0 h 77410"/>
                <a:gd name="connsiteX72" fmla="*/ 423335 w 2021576"/>
                <a:gd name="connsiteY72" fmla="*/ 77410 h 77410"/>
                <a:gd name="connsiteX73" fmla="*/ 479011 w 2021576"/>
                <a:gd name="connsiteY73" fmla="*/ 77410 h 77410"/>
                <a:gd name="connsiteX74" fmla="*/ 497570 w 2021576"/>
                <a:gd name="connsiteY74" fmla="*/ 0 h 77410"/>
                <a:gd name="connsiteX75" fmla="*/ 441894 w 2021576"/>
                <a:gd name="connsiteY75" fmla="*/ 0 h 77410"/>
                <a:gd name="connsiteX76" fmla="*/ 338668 w 2021576"/>
                <a:gd name="connsiteY76" fmla="*/ 77410 h 77410"/>
                <a:gd name="connsiteX77" fmla="*/ 394344 w 2021576"/>
                <a:gd name="connsiteY77" fmla="*/ 77410 h 77410"/>
                <a:gd name="connsiteX78" fmla="*/ 412903 w 2021576"/>
                <a:gd name="connsiteY78" fmla="*/ 0 h 77410"/>
                <a:gd name="connsiteX79" fmla="*/ 357227 w 2021576"/>
                <a:gd name="connsiteY79" fmla="*/ 0 h 77410"/>
                <a:gd name="connsiteX80" fmla="*/ 254001 w 2021576"/>
                <a:gd name="connsiteY80" fmla="*/ 77410 h 77410"/>
                <a:gd name="connsiteX81" fmla="*/ 309677 w 2021576"/>
                <a:gd name="connsiteY81" fmla="*/ 77410 h 77410"/>
                <a:gd name="connsiteX82" fmla="*/ 328236 w 2021576"/>
                <a:gd name="connsiteY82" fmla="*/ 0 h 77410"/>
                <a:gd name="connsiteX83" fmla="*/ 272560 w 2021576"/>
                <a:gd name="connsiteY83" fmla="*/ 0 h 77410"/>
                <a:gd name="connsiteX84" fmla="*/ 169334 w 2021576"/>
                <a:gd name="connsiteY84" fmla="*/ 77410 h 77410"/>
                <a:gd name="connsiteX85" fmla="*/ 225010 w 2021576"/>
                <a:gd name="connsiteY85" fmla="*/ 77410 h 77410"/>
                <a:gd name="connsiteX86" fmla="*/ 243569 w 2021576"/>
                <a:gd name="connsiteY86" fmla="*/ 0 h 77410"/>
                <a:gd name="connsiteX87" fmla="*/ 187893 w 2021576"/>
                <a:gd name="connsiteY87" fmla="*/ 0 h 77410"/>
                <a:gd name="connsiteX88" fmla="*/ 84667 w 2021576"/>
                <a:gd name="connsiteY88" fmla="*/ 77410 h 77410"/>
                <a:gd name="connsiteX89" fmla="*/ 140343 w 2021576"/>
                <a:gd name="connsiteY89" fmla="*/ 77410 h 77410"/>
                <a:gd name="connsiteX90" fmla="*/ 158902 w 2021576"/>
                <a:gd name="connsiteY90" fmla="*/ 0 h 77410"/>
                <a:gd name="connsiteX91" fmla="*/ 103226 w 2021576"/>
                <a:gd name="connsiteY91" fmla="*/ 0 h 77410"/>
                <a:gd name="connsiteX92" fmla="*/ 0 w 2021576"/>
                <a:gd name="connsiteY92" fmla="*/ 77410 h 77410"/>
                <a:gd name="connsiteX93" fmla="*/ 55676 w 2021576"/>
                <a:gd name="connsiteY93" fmla="*/ 77410 h 77410"/>
                <a:gd name="connsiteX94" fmla="*/ 74235 w 2021576"/>
                <a:gd name="connsiteY94" fmla="*/ 0 h 77410"/>
                <a:gd name="connsiteX95" fmla="*/ 18559 w 2021576"/>
                <a:gd name="connsiteY95" fmla="*/ 0 h 7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021576" h="77410">
                  <a:moveTo>
                    <a:pt x="1947341" y="77410"/>
                  </a:moveTo>
                  <a:lnTo>
                    <a:pt x="2003017" y="77410"/>
                  </a:lnTo>
                  <a:lnTo>
                    <a:pt x="2021576" y="0"/>
                  </a:lnTo>
                  <a:lnTo>
                    <a:pt x="1965900" y="0"/>
                  </a:lnTo>
                  <a:close/>
                  <a:moveTo>
                    <a:pt x="1862674" y="77410"/>
                  </a:moveTo>
                  <a:lnTo>
                    <a:pt x="1918350" y="77410"/>
                  </a:lnTo>
                  <a:lnTo>
                    <a:pt x="1936909" y="0"/>
                  </a:lnTo>
                  <a:lnTo>
                    <a:pt x="1881233" y="0"/>
                  </a:lnTo>
                  <a:close/>
                  <a:moveTo>
                    <a:pt x="1778007" y="77410"/>
                  </a:moveTo>
                  <a:lnTo>
                    <a:pt x="1833683" y="77410"/>
                  </a:lnTo>
                  <a:lnTo>
                    <a:pt x="1852242" y="0"/>
                  </a:lnTo>
                  <a:lnTo>
                    <a:pt x="1796566" y="0"/>
                  </a:lnTo>
                  <a:close/>
                  <a:moveTo>
                    <a:pt x="1693340" y="77410"/>
                  </a:moveTo>
                  <a:lnTo>
                    <a:pt x="1749016" y="77410"/>
                  </a:lnTo>
                  <a:lnTo>
                    <a:pt x="1767575" y="0"/>
                  </a:lnTo>
                  <a:lnTo>
                    <a:pt x="1711899" y="0"/>
                  </a:lnTo>
                  <a:close/>
                  <a:moveTo>
                    <a:pt x="1608673" y="77410"/>
                  </a:moveTo>
                  <a:lnTo>
                    <a:pt x="1664349" y="77410"/>
                  </a:lnTo>
                  <a:lnTo>
                    <a:pt x="1682908" y="0"/>
                  </a:lnTo>
                  <a:lnTo>
                    <a:pt x="1627232" y="0"/>
                  </a:lnTo>
                  <a:close/>
                  <a:moveTo>
                    <a:pt x="1524006" y="77410"/>
                  </a:moveTo>
                  <a:lnTo>
                    <a:pt x="1579682" y="77410"/>
                  </a:lnTo>
                  <a:lnTo>
                    <a:pt x="1598241" y="0"/>
                  </a:lnTo>
                  <a:lnTo>
                    <a:pt x="1542565" y="0"/>
                  </a:lnTo>
                  <a:close/>
                  <a:moveTo>
                    <a:pt x="1439339" y="77410"/>
                  </a:moveTo>
                  <a:lnTo>
                    <a:pt x="1495015" y="77410"/>
                  </a:lnTo>
                  <a:lnTo>
                    <a:pt x="1513574" y="0"/>
                  </a:lnTo>
                  <a:lnTo>
                    <a:pt x="1457898" y="0"/>
                  </a:lnTo>
                  <a:close/>
                  <a:moveTo>
                    <a:pt x="1354672" y="77410"/>
                  </a:moveTo>
                  <a:lnTo>
                    <a:pt x="1410348" y="77410"/>
                  </a:lnTo>
                  <a:lnTo>
                    <a:pt x="1428907" y="0"/>
                  </a:lnTo>
                  <a:lnTo>
                    <a:pt x="1373231" y="0"/>
                  </a:lnTo>
                  <a:close/>
                  <a:moveTo>
                    <a:pt x="1270005" y="77410"/>
                  </a:moveTo>
                  <a:lnTo>
                    <a:pt x="1325681" y="77410"/>
                  </a:lnTo>
                  <a:lnTo>
                    <a:pt x="1344240" y="0"/>
                  </a:lnTo>
                  <a:lnTo>
                    <a:pt x="1288564" y="0"/>
                  </a:lnTo>
                  <a:close/>
                  <a:moveTo>
                    <a:pt x="1185338" y="77410"/>
                  </a:moveTo>
                  <a:lnTo>
                    <a:pt x="1241014" y="77410"/>
                  </a:lnTo>
                  <a:lnTo>
                    <a:pt x="1259573" y="0"/>
                  </a:lnTo>
                  <a:lnTo>
                    <a:pt x="1203897" y="0"/>
                  </a:lnTo>
                  <a:close/>
                  <a:moveTo>
                    <a:pt x="1100671" y="77410"/>
                  </a:moveTo>
                  <a:lnTo>
                    <a:pt x="1156347" y="77410"/>
                  </a:lnTo>
                  <a:lnTo>
                    <a:pt x="1174906" y="0"/>
                  </a:lnTo>
                  <a:lnTo>
                    <a:pt x="1119230" y="0"/>
                  </a:lnTo>
                  <a:close/>
                  <a:moveTo>
                    <a:pt x="1016004" y="77410"/>
                  </a:moveTo>
                  <a:lnTo>
                    <a:pt x="1071680" y="77410"/>
                  </a:lnTo>
                  <a:lnTo>
                    <a:pt x="1090239" y="0"/>
                  </a:lnTo>
                  <a:lnTo>
                    <a:pt x="1034563" y="0"/>
                  </a:lnTo>
                  <a:close/>
                  <a:moveTo>
                    <a:pt x="931337" y="77410"/>
                  </a:moveTo>
                  <a:lnTo>
                    <a:pt x="987013" y="77410"/>
                  </a:lnTo>
                  <a:lnTo>
                    <a:pt x="1005572" y="0"/>
                  </a:lnTo>
                  <a:lnTo>
                    <a:pt x="949896" y="0"/>
                  </a:lnTo>
                  <a:close/>
                  <a:moveTo>
                    <a:pt x="846670" y="77410"/>
                  </a:moveTo>
                  <a:lnTo>
                    <a:pt x="902346" y="77410"/>
                  </a:lnTo>
                  <a:lnTo>
                    <a:pt x="920905" y="0"/>
                  </a:lnTo>
                  <a:lnTo>
                    <a:pt x="865229" y="0"/>
                  </a:lnTo>
                  <a:close/>
                  <a:moveTo>
                    <a:pt x="762003" y="77410"/>
                  </a:moveTo>
                  <a:lnTo>
                    <a:pt x="817679" y="77410"/>
                  </a:lnTo>
                  <a:lnTo>
                    <a:pt x="836238" y="0"/>
                  </a:lnTo>
                  <a:lnTo>
                    <a:pt x="780562" y="0"/>
                  </a:lnTo>
                  <a:close/>
                  <a:moveTo>
                    <a:pt x="677336" y="77410"/>
                  </a:moveTo>
                  <a:lnTo>
                    <a:pt x="733012" y="77410"/>
                  </a:lnTo>
                  <a:lnTo>
                    <a:pt x="751571" y="0"/>
                  </a:lnTo>
                  <a:lnTo>
                    <a:pt x="695895" y="0"/>
                  </a:lnTo>
                  <a:close/>
                  <a:moveTo>
                    <a:pt x="592669" y="77410"/>
                  </a:moveTo>
                  <a:lnTo>
                    <a:pt x="648345" y="77410"/>
                  </a:lnTo>
                  <a:lnTo>
                    <a:pt x="666904" y="0"/>
                  </a:lnTo>
                  <a:lnTo>
                    <a:pt x="611228" y="0"/>
                  </a:lnTo>
                  <a:close/>
                  <a:moveTo>
                    <a:pt x="508002" y="77410"/>
                  </a:moveTo>
                  <a:lnTo>
                    <a:pt x="563678" y="77410"/>
                  </a:lnTo>
                  <a:lnTo>
                    <a:pt x="582237" y="0"/>
                  </a:lnTo>
                  <a:lnTo>
                    <a:pt x="526561" y="0"/>
                  </a:lnTo>
                  <a:close/>
                  <a:moveTo>
                    <a:pt x="423335" y="77410"/>
                  </a:moveTo>
                  <a:lnTo>
                    <a:pt x="479011" y="77410"/>
                  </a:lnTo>
                  <a:lnTo>
                    <a:pt x="497570" y="0"/>
                  </a:lnTo>
                  <a:lnTo>
                    <a:pt x="441894" y="0"/>
                  </a:lnTo>
                  <a:close/>
                  <a:moveTo>
                    <a:pt x="338668" y="77410"/>
                  </a:moveTo>
                  <a:lnTo>
                    <a:pt x="394344" y="77410"/>
                  </a:lnTo>
                  <a:lnTo>
                    <a:pt x="412903" y="0"/>
                  </a:lnTo>
                  <a:lnTo>
                    <a:pt x="357227" y="0"/>
                  </a:lnTo>
                  <a:close/>
                  <a:moveTo>
                    <a:pt x="254001" y="77410"/>
                  </a:moveTo>
                  <a:lnTo>
                    <a:pt x="309677" y="77410"/>
                  </a:lnTo>
                  <a:lnTo>
                    <a:pt x="328236" y="0"/>
                  </a:lnTo>
                  <a:lnTo>
                    <a:pt x="272560" y="0"/>
                  </a:lnTo>
                  <a:close/>
                  <a:moveTo>
                    <a:pt x="169334" y="77410"/>
                  </a:moveTo>
                  <a:lnTo>
                    <a:pt x="225010" y="77410"/>
                  </a:lnTo>
                  <a:lnTo>
                    <a:pt x="243569" y="0"/>
                  </a:lnTo>
                  <a:lnTo>
                    <a:pt x="187893" y="0"/>
                  </a:lnTo>
                  <a:close/>
                  <a:moveTo>
                    <a:pt x="84667" y="77410"/>
                  </a:moveTo>
                  <a:lnTo>
                    <a:pt x="140343" y="77410"/>
                  </a:lnTo>
                  <a:lnTo>
                    <a:pt x="158902" y="0"/>
                  </a:lnTo>
                  <a:lnTo>
                    <a:pt x="103226" y="0"/>
                  </a:lnTo>
                  <a:close/>
                  <a:moveTo>
                    <a:pt x="0" y="77410"/>
                  </a:moveTo>
                  <a:lnTo>
                    <a:pt x="55676" y="77410"/>
                  </a:lnTo>
                  <a:lnTo>
                    <a:pt x="74235" y="0"/>
                  </a:lnTo>
                  <a:lnTo>
                    <a:pt x="185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Arial" panose="020B0604020202020204" pitchFamily="34" charset="0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 rot="5400000" flipV="1">
              <a:off x="11183890" y="4830991"/>
              <a:ext cx="1090239" cy="77410"/>
            </a:xfrm>
            <a:custGeom>
              <a:avLst/>
              <a:gdLst>
                <a:gd name="connsiteX0" fmla="*/ 1016004 w 1090239"/>
                <a:gd name="connsiteY0" fmla="*/ 77410 h 77410"/>
                <a:gd name="connsiteX1" fmla="*/ 1071680 w 1090239"/>
                <a:gd name="connsiteY1" fmla="*/ 77410 h 77410"/>
                <a:gd name="connsiteX2" fmla="*/ 1090239 w 1090239"/>
                <a:gd name="connsiteY2" fmla="*/ 0 h 77410"/>
                <a:gd name="connsiteX3" fmla="*/ 1034563 w 1090239"/>
                <a:gd name="connsiteY3" fmla="*/ 0 h 77410"/>
                <a:gd name="connsiteX4" fmla="*/ 931337 w 1090239"/>
                <a:gd name="connsiteY4" fmla="*/ 77410 h 77410"/>
                <a:gd name="connsiteX5" fmla="*/ 987013 w 1090239"/>
                <a:gd name="connsiteY5" fmla="*/ 77410 h 77410"/>
                <a:gd name="connsiteX6" fmla="*/ 1005572 w 1090239"/>
                <a:gd name="connsiteY6" fmla="*/ 0 h 77410"/>
                <a:gd name="connsiteX7" fmla="*/ 949896 w 1090239"/>
                <a:gd name="connsiteY7" fmla="*/ 0 h 77410"/>
                <a:gd name="connsiteX8" fmla="*/ 846670 w 1090239"/>
                <a:gd name="connsiteY8" fmla="*/ 77410 h 77410"/>
                <a:gd name="connsiteX9" fmla="*/ 902346 w 1090239"/>
                <a:gd name="connsiteY9" fmla="*/ 77410 h 77410"/>
                <a:gd name="connsiteX10" fmla="*/ 920905 w 1090239"/>
                <a:gd name="connsiteY10" fmla="*/ 0 h 77410"/>
                <a:gd name="connsiteX11" fmla="*/ 865229 w 1090239"/>
                <a:gd name="connsiteY11" fmla="*/ 0 h 77410"/>
                <a:gd name="connsiteX12" fmla="*/ 762003 w 1090239"/>
                <a:gd name="connsiteY12" fmla="*/ 77410 h 77410"/>
                <a:gd name="connsiteX13" fmla="*/ 817679 w 1090239"/>
                <a:gd name="connsiteY13" fmla="*/ 77410 h 77410"/>
                <a:gd name="connsiteX14" fmla="*/ 836238 w 1090239"/>
                <a:gd name="connsiteY14" fmla="*/ 0 h 77410"/>
                <a:gd name="connsiteX15" fmla="*/ 780562 w 1090239"/>
                <a:gd name="connsiteY15" fmla="*/ 0 h 77410"/>
                <a:gd name="connsiteX16" fmla="*/ 677336 w 1090239"/>
                <a:gd name="connsiteY16" fmla="*/ 77410 h 77410"/>
                <a:gd name="connsiteX17" fmla="*/ 733012 w 1090239"/>
                <a:gd name="connsiteY17" fmla="*/ 77410 h 77410"/>
                <a:gd name="connsiteX18" fmla="*/ 751571 w 1090239"/>
                <a:gd name="connsiteY18" fmla="*/ 0 h 77410"/>
                <a:gd name="connsiteX19" fmla="*/ 695895 w 1090239"/>
                <a:gd name="connsiteY19" fmla="*/ 0 h 77410"/>
                <a:gd name="connsiteX20" fmla="*/ 592669 w 1090239"/>
                <a:gd name="connsiteY20" fmla="*/ 77410 h 77410"/>
                <a:gd name="connsiteX21" fmla="*/ 648345 w 1090239"/>
                <a:gd name="connsiteY21" fmla="*/ 77410 h 77410"/>
                <a:gd name="connsiteX22" fmla="*/ 666904 w 1090239"/>
                <a:gd name="connsiteY22" fmla="*/ 0 h 77410"/>
                <a:gd name="connsiteX23" fmla="*/ 611228 w 1090239"/>
                <a:gd name="connsiteY23" fmla="*/ 0 h 77410"/>
                <a:gd name="connsiteX24" fmla="*/ 508002 w 1090239"/>
                <a:gd name="connsiteY24" fmla="*/ 77410 h 77410"/>
                <a:gd name="connsiteX25" fmla="*/ 563678 w 1090239"/>
                <a:gd name="connsiteY25" fmla="*/ 77410 h 77410"/>
                <a:gd name="connsiteX26" fmla="*/ 582237 w 1090239"/>
                <a:gd name="connsiteY26" fmla="*/ 0 h 77410"/>
                <a:gd name="connsiteX27" fmla="*/ 526561 w 1090239"/>
                <a:gd name="connsiteY27" fmla="*/ 0 h 77410"/>
                <a:gd name="connsiteX28" fmla="*/ 423335 w 1090239"/>
                <a:gd name="connsiteY28" fmla="*/ 77410 h 77410"/>
                <a:gd name="connsiteX29" fmla="*/ 479011 w 1090239"/>
                <a:gd name="connsiteY29" fmla="*/ 77410 h 77410"/>
                <a:gd name="connsiteX30" fmla="*/ 497570 w 1090239"/>
                <a:gd name="connsiteY30" fmla="*/ 0 h 77410"/>
                <a:gd name="connsiteX31" fmla="*/ 441894 w 1090239"/>
                <a:gd name="connsiteY31" fmla="*/ 0 h 77410"/>
                <a:gd name="connsiteX32" fmla="*/ 338668 w 1090239"/>
                <a:gd name="connsiteY32" fmla="*/ 77410 h 77410"/>
                <a:gd name="connsiteX33" fmla="*/ 394344 w 1090239"/>
                <a:gd name="connsiteY33" fmla="*/ 77410 h 77410"/>
                <a:gd name="connsiteX34" fmla="*/ 412903 w 1090239"/>
                <a:gd name="connsiteY34" fmla="*/ 0 h 77410"/>
                <a:gd name="connsiteX35" fmla="*/ 357227 w 1090239"/>
                <a:gd name="connsiteY35" fmla="*/ 0 h 77410"/>
                <a:gd name="connsiteX36" fmla="*/ 254001 w 1090239"/>
                <a:gd name="connsiteY36" fmla="*/ 77410 h 77410"/>
                <a:gd name="connsiteX37" fmla="*/ 309677 w 1090239"/>
                <a:gd name="connsiteY37" fmla="*/ 77410 h 77410"/>
                <a:gd name="connsiteX38" fmla="*/ 328236 w 1090239"/>
                <a:gd name="connsiteY38" fmla="*/ 0 h 77410"/>
                <a:gd name="connsiteX39" fmla="*/ 272560 w 1090239"/>
                <a:gd name="connsiteY39" fmla="*/ 0 h 77410"/>
                <a:gd name="connsiteX40" fmla="*/ 169334 w 1090239"/>
                <a:gd name="connsiteY40" fmla="*/ 77410 h 77410"/>
                <a:gd name="connsiteX41" fmla="*/ 225010 w 1090239"/>
                <a:gd name="connsiteY41" fmla="*/ 77410 h 77410"/>
                <a:gd name="connsiteX42" fmla="*/ 243569 w 1090239"/>
                <a:gd name="connsiteY42" fmla="*/ 0 h 77410"/>
                <a:gd name="connsiteX43" fmla="*/ 187893 w 1090239"/>
                <a:gd name="connsiteY43" fmla="*/ 0 h 77410"/>
                <a:gd name="connsiteX44" fmla="*/ 84667 w 1090239"/>
                <a:gd name="connsiteY44" fmla="*/ 77410 h 77410"/>
                <a:gd name="connsiteX45" fmla="*/ 140343 w 1090239"/>
                <a:gd name="connsiteY45" fmla="*/ 77410 h 77410"/>
                <a:gd name="connsiteX46" fmla="*/ 158902 w 1090239"/>
                <a:gd name="connsiteY46" fmla="*/ 0 h 77410"/>
                <a:gd name="connsiteX47" fmla="*/ 103226 w 1090239"/>
                <a:gd name="connsiteY47" fmla="*/ 0 h 77410"/>
                <a:gd name="connsiteX48" fmla="*/ 0 w 1090239"/>
                <a:gd name="connsiteY48" fmla="*/ 77410 h 77410"/>
                <a:gd name="connsiteX49" fmla="*/ 55676 w 1090239"/>
                <a:gd name="connsiteY49" fmla="*/ 77410 h 77410"/>
                <a:gd name="connsiteX50" fmla="*/ 74235 w 1090239"/>
                <a:gd name="connsiteY50" fmla="*/ 0 h 77410"/>
                <a:gd name="connsiteX51" fmla="*/ 18559 w 1090239"/>
                <a:gd name="connsiteY51" fmla="*/ 0 h 7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90239" h="77410">
                  <a:moveTo>
                    <a:pt x="1016004" y="77410"/>
                  </a:moveTo>
                  <a:lnTo>
                    <a:pt x="1071680" y="77410"/>
                  </a:lnTo>
                  <a:lnTo>
                    <a:pt x="1090239" y="0"/>
                  </a:lnTo>
                  <a:lnTo>
                    <a:pt x="1034563" y="0"/>
                  </a:lnTo>
                  <a:close/>
                  <a:moveTo>
                    <a:pt x="931337" y="77410"/>
                  </a:moveTo>
                  <a:lnTo>
                    <a:pt x="987013" y="77410"/>
                  </a:lnTo>
                  <a:lnTo>
                    <a:pt x="1005572" y="0"/>
                  </a:lnTo>
                  <a:lnTo>
                    <a:pt x="949896" y="0"/>
                  </a:lnTo>
                  <a:close/>
                  <a:moveTo>
                    <a:pt x="846670" y="77410"/>
                  </a:moveTo>
                  <a:lnTo>
                    <a:pt x="902346" y="77410"/>
                  </a:lnTo>
                  <a:lnTo>
                    <a:pt x="920905" y="0"/>
                  </a:lnTo>
                  <a:lnTo>
                    <a:pt x="865229" y="0"/>
                  </a:lnTo>
                  <a:close/>
                  <a:moveTo>
                    <a:pt x="762003" y="77410"/>
                  </a:moveTo>
                  <a:lnTo>
                    <a:pt x="817679" y="77410"/>
                  </a:lnTo>
                  <a:lnTo>
                    <a:pt x="836238" y="0"/>
                  </a:lnTo>
                  <a:lnTo>
                    <a:pt x="780562" y="0"/>
                  </a:lnTo>
                  <a:close/>
                  <a:moveTo>
                    <a:pt x="677336" y="77410"/>
                  </a:moveTo>
                  <a:lnTo>
                    <a:pt x="733012" y="77410"/>
                  </a:lnTo>
                  <a:lnTo>
                    <a:pt x="751571" y="0"/>
                  </a:lnTo>
                  <a:lnTo>
                    <a:pt x="695895" y="0"/>
                  </a:lnTo>
                  <a:close/>
                  <a:moveTo>
                    <a:pt x="592669" y="77410"/>
                  </a:moveTo>
                  <a:lnTo>
                    <a:pt x="648345" y="77410"/>
                  </a:lnTo>
                  <a:lnTo>
                    <a:pt x="666904" y="0"/>
                  </a:lnTo>
                  <a:lnTo>
                    <a:pt x="611228" y="0"/>
                  </a:lnTo>
                  <a:close/>
                  <a:moveTo>
                    <a:pt x="508002" y="77410"/>
                  </a:moveTo>
                  <a:lnTo>
                    <a:pt x="563678" y="77410"/>
                  </a:lnTo>
                  <a:lnTo>
                    <a:pt x="582237" y="0"/>
                  </a:lnTo>
                  <a:lnTo>
                    <a:pt x="526561" y="0"/>
                  </a:lnTo>
                  <a:close/>
                  <a:moveTo>
                    <a:pt x="423335" y="77410"/>
                  </a:moveTo>
                  <a:lnTo>
                    <a:pt x="479011" y="77410"/>
                  </a:lnTo>
                  <a:lnTo>
                    <a:pt x="497570" y="0"/>
                  </a:lnTo>
                  <a:lnTo>
                    <a:pt x="441894" y="0"/>
                  </a:lnTo>
                  <a:close/>
                  <a:moveTo>
                    <a:pt x="338668" y="77410"/>
                  </a:moveTo>
                  <a:lnTo>
                    <a:pt x="394344" y="77410"/>
                  </a:lnTo>
                  <a:lnTo>
                    <a:pt x="412903" y="0"/>
                  </a:lnTo>
                  <a:lnTo>
                    <a:pt x="357227" y="0"/>
                  </a:lnTo>
                  <a:close/>
                  <a:moveTo>
                    <a:pt x="254001" y="77410"/>
                  </a:moveTo>
                  <a:lnTo>
                    <a:pt x="309677" y="77410"/>
                  </a:lnTo>
                  <a:lnTo>
                    <a:pt x="328236" y="0"/>
                  </a:lnTo>
                  <a:lnTo>
                    <a:pt x="272560" y="0"/>
                  </a:lnTo>
                  <a:close/>
                  <a:moveTo>
                    <a:pt x="169334" y="77410"/>
                  </a:moveTo>
                  <a:lnTo>
                    <a:pt x="225010" y="77410"/>
                  </a:lnTo>
                  <a:lnTo>
                    <a:pt x="243569" y="0"/>
                  </a:lnTo>
                  <a:lnTo>
                    <a:pt x="187893" y="0"/>
                  </a:lnTo>
                  <a:close/>
                  <a:moveTo>
                    <a:pt x="84667" y="77410"/>
                  </a:moveTo>
                  <a:lnTo>
                    <a:pt x="140343" y="77410"/>
                  </a:lnTo>
                  <a:lnTo>
                    <a:pt x="158902" y="0"/>
                  </a:lnTo>
                  <a:lnTo>
                    <a:pt x="103226" y="0"/>
                  </a:lnTo>
                  <a:close/>
                  <a:moveTo>
                    <a:pt x="0" y="77410"/>
                  </a:moveTo>
                  <a:lnTo>
                    <a:pt x="55676" y="77410"/>
                  </a:lnTo>
                  <a:lnTo>
                    <a:pt x="74235" y="0"/>
                  </a:lnTo>
                  <a:lnTo>
                    <a:pt x="185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Arial" panose="020B0604020202020204" pitchFamily="34" charset="0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flipH="1" flipV="1">
              <a:off x="3164105" y="6335867"/>
              <a:ext cx="2021576" cy="77410"/>
            </a:xfrm>
            <a:custGeom>
              <a:avLst/>
              <a:gdLst>
                <a:gd name="connsiteX0" fmla="*/ 1947341 w 2021576"/>
                <a:gd name="connsiteY0" fmla="*/ 77410 h 77410"/>
                <a:gd name="connsiteX1" fmla="*/ 2003017 w 2021576"/>
                <a:gd name="connsiteY1" fmla="*/ 77410 h 77410"/>
                <a:gd name="connsiteX2" fmla="*/ 2021576 w 2021576"/>
                <a:gd name="connsiteY2" fmla="*/ 0 h 77410"/>
                <a:gd name="connsiteX3" fmla="*/ 1965900 w 2021576"/>
                <a:gd name="connsiteY3" fmla="*/ 0 h 77410"/>
                <a:gd name="connsiteX4" fmla="*/ 1862674 w 2021576"/>
                <a:gd name="connsiteY4" fmla="*/ 77410 h 77410"/>
                <a:gd name="connsiteX5" fmla="*/ 1918350 w 2021576"/>
                <a:gd name="connsiteY5" fmla="*/ 77410 h 77410"/>
                <a:gd name="connsiteX6" fmla="*/ 1936909 w 2021576"/>
                <a:gd name="connsiteY6" fmla="*/ 0 h 77410"/>
                <a:gd name="connsiteX7" fmla="*/ 1881233 w 2021576"/>
                <a:gd name="connsiteY7" fmla="*/ 0 h 77410"/>
                <a:gd name="connsiteX8" fmla="*/ 1778007 w 2021576"/>
                <a:gd name="connsiteY8" fmla="*/ 77410 h 77410"/>
                <a:gd name="connsiteX9" fmla="*/ 1833683 w 2021576"/>
                <a:gd name="connsiteY9" fmla="*/ 77410 h 77410"/>
                <a:gd name="connsiteX10" fmla="*/ 1852242 w 2021576"/>
                <a:gd name="connsiteY10" fmla="*/ 0 h 77410"/>
                <a:gd name="connsiteX11" fmla="*/ 1796566 w 2021576"/>
                <a:gd name="connsiteY11" fmla="*/ 0 h 77410"/>
                <a:gd name="connsiteX12" fmla="*/ 1693340 w 2021576"/>
                <a:gd name="connsiteY12" fmla="*/ 77410 h 77410"/>
                <a:gd name="connsiteX13" fmla="*/ 1749016 w 2021576"/>
                <a:gd name="connsiteY13" fmla="*/ 77410 h 77410"/>
                <a:gd name="connsiteX14" fmla="*/ 1767575 w 2021576"/>
                <a:gd name="connsiteY14" fmla="*/ 0 h 77410"/>
                <a:gd name="connsiteX15" fmla="*/ 1711899 w 2021576"/>
                <a:gd name="connsiteY15" fmla="*/ 0 h 77410"/>
                <a:gd name="connsiteX16" fmla="*/ 1608673 w 2021576"/>
                <a:gd name="connsiteY16" fmla="*/ 77410 h 77410"/>
                <a:gd name="connsiteX17" fmla="*/ 1664349 w 2021576"/>
                <a:gd name="connsiteY17" fmla="*/ 77410 h 77410"/>
                <a:gd name="connsiteX18" fmla="*/ 1682908 w 2021576"/>
                <a:gd name="connsiteY18" fmla="*/ 0 h 77410"/>
                <a:gd name="connsiteX19" fmla="*/ 1627232 w 2021576"/>
                <a:gd name="connsiteY19" fmla="*/ 0 h 77410"/>
                <a:gd name="connsiteX20" fmla="*/ 1524006 w 2021576"/>
                <a:gd name="connsiteY20" fmla="*/ 77410 h 77410"/>
                <a:gd name="connsiteX21" fmla="*/ 1579682 w 2021576"/>
                <a:gd name="connsiteY21" fmla="*/ 77410 h 77410"/>
                <a:gd name="connsiteX22" fmla="*/ 1598241 w 2021576"/>
                <a:gd name="connsiteY22" fmla="*/ 0 h 77410"/>
                <a:gd name="connsiteX23" fmla="*/ 1542565 w 2021576"/>
                <a:gd name="connsiteY23" fmla="*/ 0 h 77410"/>
                <a:gd name="connsiteX24" fmla="*/ 1439339 w 2021576"/>
                <a:gd name="connsiteY24" fmla="*/ 77410 h 77410"/>
                <a:gd name="connsiteX25" fmla="*/ 1495015 w 2021576"/>
                <a:gd name="connsiteY25" fmla="*/ 77410 h 77410"/>
                <a:gd name="connsiteX26" fmla="*/ 1513574 w 2021576"/>
                <a:gd name="connsiteY26" fmla="*/ 0 h 77410"/>
                <a:gd name="connsiteX27" fmla="*/ 1457898 w 2021576"/>
                <a:gd name="connsiteY27" fmla="*/ 0 h 77410"/>
                <a:gd name="connsiteX28" fmla="*/ 1354672 w 2021576"/>
                <a:gd name="connsiteY28" fmla="*/ 77410 h 77410"/>
                <a:gd name="connsiteX29" fmla="*/ 1410348 w 2021576"/>
                <a:gd name="connsiteY29" fmla="*/ 77410 h 77410"/>
                <a:gd name="connsiteX30" fmla="*/ 1428907 w 2021576"/>
                <a:gd name="connsiteY30" fmla="*/ 0 h 77410"/>
                <a:gd name="connsiteX31" fmla="*/ 1373231 w 2021576"/>
                <a:gd name="connsiteY31" fmla="*/ 0 h 77410"/>
                <a:gd name="connsiteX32" fmla="*/ 1270005 w 2021576"/>
                <a:gd name="connsiteY32" fmla="*/ 77410 h 77410"/>
                <a:gd name="connsiteX33" fmla="*/ 1325681 w 2021576"/>
                <a:gd name="connsiteY33" fmla="*/ 77410 h 77410"/>
                <a:gd name="connsiteX34" fmla="*/ 1344240 w 2021576"/>
                <a:gd name="connsiteY34" fmla="*/ 0 h 77410"/>
                <a:gd name="connsiteX35" fmla="*/ 1288564 w 2021576"/>
                <a:gd name="connsiteY35" fmla="*/ 0 h 77410"/>
                <a:gd name="connsiteX36" fmla="*/ 1185338 w 2021576"/>
                <a:gd name="connsiteY36" fmla="*/ 77410 h 77410"/>
                <a:gd name="connsiteX37" fmla="*/ 1241014 w 2021576"/>
                <a:gd name="connsiteY37" fmla="*/ 77410 h 77410"/>
                <a:gd name="connsiteX38" fmla="*/ 1259573 w 2021576"/>
                <a:gd name="connsiteY38" fmla="*/ 0 h 77410"/>
                <a:gd name="connsiteX39" fmla="*/ 1203897 w 2021576"/>
                <a:gd name="connsiteY39" fmla="*/ 0 h 77410"/>
                <a:gd name="connsiteX40" fmla="*/ 1100671 w 2021576"/>
                <a:gd name="connsiteY40" fmla="*/ 77410 h 77410"/>
                <a:gd name="connsiteX41" fmla="*/ 1156347 w 2021576"/>
                <a:gd name="connsiteY41" fmla="*/ 77410 h 77410"/>
                <a:gd name="connsiteX42" fmla="*/ 1174906 w 2021576"/>
                <a:gd name="connsiteY42" fmla="*/ 0 h 77410"/>
                <a:gd name="connsiteX43" fmla="*/ 1119230 w 2021576"/>
                <a:gd name="connsiteY43" fmla="*/ 0 h 77410"/>
                <a:gd name="connsiteX44" fmla="*/ 1016004 w 2021576"/>
                <a:gd name="connsiteY44" fmla="*/ 77410 h 77410"/>
                <a:gd name="connsiteX45" fmla="*/ 1071680 w 2021576"/>
                <a:gd name="connsiteY45" fmla="*/ 77410 h 77410"/>
                <a:gd name="connsiteX46" fmla="*/ 1090239 w 2021576"/>
                <a:gd name="connsiteY46" fmla="*/ 0 h 77410"/>
                <a:gd name="connsiteX47" fmla="*/ 1034563 w 2021576"/>
                <a:gd name="connsiteY47" fmla="*/ 0 h 77410"/>
                <a:gd name="connsiteX48" fmla="*/ 931337 w 2021576"/>
                <a:gd name="connsiteY48" fmla="*/ 77410 h 77410"/>
                <a:gd name="connsiteX49" fmla="*/ 987013 w 2021576"/>
                <a:gd name="connsiteY49" fmla="*/ 77410 h 77410"/>
                <a:gd name="connsiteX50" fmla="*/ 1005572 w 2021576"/>
                <a:gd name="connsiteY50" fmla="*/ 0 h 77410"/>
                <a:gd name="connsiteX51" fmla="*/ 949896 w 2021576"/>
                <a:gd name="connsiteY51" fmla="*/ 0 h 77410"/>
                <a:gd name="connsiteX52" fmla="*/ 846670 w 2021576"/>
                <a:gd name="connsiteY52" fmla="*/ 77410 h 77410"/>
                <a:gd name="connsiteX53" fmla="*/ 902346 w 2021576"/>
                <a:gd name="connsiteY53" fmla="*/ 77410 h 77410"/>
                <a:gd name="connsiteX54" fmla="*/ 920905 w 2021576"/>
                <a:gd name="connsiteY54" fmla="*/ 0 h 77410"/>
                <a:gd name="connsiteX55" fmla="*/ 865229 w 2021576"/>
                <a:gd name="connsiteY55" fmla="*/ 0 h 77410"/>
                <a:gd name="connsiteX56" fmla="*/ 762003 w 2021576"/>
                <a:gd name="connsiteY56" fmla="*/ 77410 h 77410"/>
                <a:gd name="connsiteX57" fmla="*/ 817679 w 2021576"/>
                <a:gd name="connsiteY57" fmla="*/ 77410 h 77410"/>
                <a:gd name="connsiteX58" fmla="*/ 836238 w 2021576"/>
                <a:gd name="connsiteY58" fmla="*/ 0 h 77410"/>
                <a:gd name="connsiteX59" fmla="*/ 780562 w 2021576"/>
                <a:gd name="connsiteY59" fmla="*/ 0 h 77410"/>
                <a:gd name="connsiteX60" fmla="*/ 677336 w 2021576"/>
                <a:gd name="connsiteY60" fmla="*/ 77410 h 77410"/>
                <a:gd name="connsiteX61" fmla="*/ 733012 w 2021576"/>
                <a:gd name="connsiteY61" fmla="*/ 77410 h 77410"/>
                <a:gd name="connsiteX62" fmla="*/ 751571 w 2021576"/>
                <a:gd name="connsiteY62" fmla="*/ 0 h 77410"/>
                <a:gd name="connsiteX63" fmla="*/ 695895 w 2021576"/>
                <a:gd name="connsiteY63" fmla="*/ 0 h 77410"/>
                <a:gd name="connsiteX64" fmla="*/ 592669 w 2021576"/>
                <a:gd name="connsiteY64" fmla="*/ 77410 h 77410"/>
                <a:gd name="connsiteX65" fmla="*/ 648345 w 2021576"/>
                <a:gd name="connsiteY65" fmla="*/ 77410 h 77410"/>
                <a:gd name="connsiteX66" fmla="*/ 666904 w 2021576"/>
                <a:gd name="connsiteY66" fmla="*/ 0 h 77410"/>
                <a:gd name="connsiteX67" fmla="*/ 611228 w 2021576"/>
                <a:gd name="connsiteY67" fmla="*/ 0 h 77410"/>
                <a:gd name="connsiteX68" fmla="*/ 508002 w 2021576"/>
                <a:gd name="connsiteY68" fmla="*/ 77410 h 77410"/>
                <a:gd name="connsiteX69" fmla="*/ 563678 w 2021576"/>
                <a:gd name="connsiteY69" fmla="*/ 77410 h 77410"/>
                <a:gd name="connsiteX70" fmla="*/ 582237 w 2021576"/>
                <a:gd name="connsiteY70" fmla="*/ 0 h 77410"/>
                <a:gd name="connsiteX71" fmla="*/ 526561 w 2021576"/>
                <a:gd name="connsiteY71" fmla="*/ 0 h 77410"/>
                <a:gd name="connsiteX72" fmla="*/ 423335 w 2021576"/>
                <a:gd name="connsiteY72" fmla="*/ 77410 h 77410"/>
                <a:gd name="connsiteX73" fmla="*/ 479011 w 2021576"/>
                <a:gd name="connsiteY73" fmla="*/ 77410 h 77410"/>
                <a:gd name="connsiteX74" fmla="*/ 497570 w 2021576"/>
                <a:gd name="connsiteY74" fmla="*/ 0 h 77410"/>
                <a:gd name="connsiteX75" fmla="*/ 441894 w 2021576"/>
                <a:gd name="connsiteY75" fmla="*/ 0 h 77410"/>
                <a:gd name="connsiteX76" fmla="*/ 338668 w 2021576"/>
                <a:gd name="connsiteY76" fmla="*/ 77410 h 77410"/>
                <a:gd name="connsiteX77" fmla="*/ 394344 w 2021576"/>
                <a:gd name="connsiteY77" fmla="*/ 77410 h 77410"/>
                <a:gd name="connsiteX78" fmla="*/ 412903 w 2021576"/>
                <a:gd name="connsiteY78" fmla="*/ 0 h 77410"/>
                <a:gd name="connsiteX79" fmla="*/ 357227 w 2021576"/>
                <a:gd name="connsiteY79" fmla="*/ 0 h 77410"/>
                <a:gd name="connsiteX80" fmla="*/ 254001 w 2021576"/>
                <a:gd name="connsiteY80" fmla="*/ 77410 h 77410"/>
                <a:gd name="connsiteX81" fmla="*/ 309677 w 2021576"/>
                <a:gd name="connsiteY81" fmla="*/ 77410 h 77410"/>
                <a:gd name="connsiteX82" fmla="*/ 328236 w 2021576"/>
                <a:gd name="connsiteY82" fmla="*/ 0 h 77410"/>
                <a:gd name="connsiteX83" fmla="*/ 272560 w 2021576"/>
                <a:gd name="connsiteY83" fmla="*/ 0 h 77410"/>
                <a:gd name="connsiteX84" fmla="*/ 169334 w 2021576"/>
                <a:gd name="connsiteY84" fmla="*/ 77410 h 77410"/>
                <a:gd name="connsiteX85" fmla="*/ 225010 w 2021576"/>
                <a:gd name="connsiteY85" fmla="*/ 77410 h 77410"/>
                <a:gd name="connsiteX86" fmla="*/ 243569 w 2021576"/>
                <a:gd name="connsiteY86" fmla="*/ 0 h 77410"/>
                <a:gd name="connsiteX87" fmla="*/ 187893 w 2021576"/>
                <a:gd name="connsiteY87" fmla="*/ 0 h 77410"/>
                <a:gd name="connsiteX88" fmla="*/ 84667 w 2021576"/>
                <a:gd name="connsiteY88" fmla="*/ 77410 h 77410"/>
                <a:gd name="connsiteX89" fmla="*/ 140343 w 2021576"/>
                <a:gd name="connsiteY89" fmla="*/ 77410 h 77410"/>
                <a:gd name="connsiteX90" fmla="*/ 158902 w 2021576"/>
                <a:gd name="connsiteY90" fmla="*/ 0 h 77410"/>
                <a:gd name="connsiteX91" fmla="*/ 103226 w 2021576"/>
                <a:gd name="connsiteY91" fmla="*/ 0 h 77410"/>
                <a:gd name="connsiteX92" fmla="*/ 0 w 2021576"/>
                <a:gd name="connsiteY92" fmla="*/ 77410 h 77410"/>
                <a:gd name="connsiteX93" fmla="*/ 55676 w 2021576"/>
                <a:gd name="connsiteY93" fmla="*/ 77410 h 77410"/>
                <a:gd name="connsiteX94" fmla="*/ 74235 w 2021576"/>
                <a:gd name="connsiteY94" fmla="*/ 0 h 77410"/>
                <a:gd name="connsiteX95" fmla="*/ 18559 w 2021576"/>
                <a:gd name="connsiteY95" fmla="*/ 0 h 7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021576" h="77410">
                  <a:moveTo>
                    <a:pt x="1947341" y="77410"/>
                  </a:moveTo>
                  <a:lnTo>
                    <a:pt x="2003017" y="77410"/>
                  </a:lnTo>
                  <a:lnTo>
                    <a:pt x="2021576" y="0"/>
                  </a:lnTo>
                  <a:lnTo>
                    <a:pt x="1965900" y="0"/>
                  </a:lnTo>
                  <a:close/>
                  <a:moveTo>
                    <a:pt x="1862674" y="77410"/>
                  </a:moveTo>
                  <a:lnTo>
                    <a:pt x="1918350" y="77410"/>
                  </a:lnTo>
                  <a:lnTo>
                    <a:pt x="1936909" y="0"/>
                  </a:lnTo>
                  <a:lnTo>
                    <a:pt x="1881233" y="0"/>
                  </a:lnTo>
                  <a:close/>
                  <a:moveTo>
                    <a:pt x="1778007" y="77410"/>
                  </a:moveTo>
                  <a:lnTo>
                    <a:pt x="1833683" y="77410"/>
                  </a:lnTo>
                  <a:lnTo>
                    <a:pt x="1852242" y="0"/>
                  </a:lnTo>
                  <a:lnTo>
                    <a:pt x="1796566" y="0"/>
                  </a:lnTo>
                  <a:close/>
                  <a:moveTo>
                    <a:pt x="1693340" y="77410"/>
                  </a:moveTo>
                  <a:lnTo>
                    <a:pt x="1749016" y="77410"/>
                  </a:lnTo>
                  <a:lnTo>
                    <a:pt x="1767575" y="0"/>
                  </a:lnTo>
                  <a:lnTo>
                    <a:pt x="1711899" y="0"/>
                  </a:lnTo>
                  <a:close/>
                  <a:moveTo>
                    <a:pt x="1608673" y="77410"/>
                  </a:moveTo>
                  <a:lnTo>
                    <a:pt x="1664349" y="77410"/>
                  </a:lnTo>
                  <a:lnTo>
                    <a:pt x="1682908" y="0"/>
                  </a:lnTo>
                  <a:lnTo>
                    <a:pt x="1627232" y="0"/>
                  </a:lnTo>
                  <a:close/>
                  <a:moveTo>
                    <a:pt x="1524006" y="77410"/>
                  </a:moveTo>
                  <a:lnTo>
                    <a:pt x="1579682" y="77410"/>
                  </a:lnTo>
                  <a:lnTo>
                    <a:pt x="1598241" y="0"/>
                  </a:lnTo>
                  <a:lnTo>
                    <a:pt x="1542565" y="0"/>
                  </a:lnTo>
                  <a:close/>
                  <a:moveTo>
                    <a:pt x="1439339" y="77410"/>
                  </a:moveTo>
                  <a:lnTo>
                    <a:pt x="1495015" y="77410"/>
                  </a:lnTo>
                  <a:lnTo>
                    <a:pt x="1513574" y="0"/>
                  </a:lnTo>
                  <a:lnTo>
                    <a:pt x="1457898" y="0"/>
                  </a:lnTo>
                  <a:close/>
                  <a:moveTo>
                    <a:pt x="1354672" y="77410"/>
                  </a:moveTo>
                  <a:lnTo>
                    <a:pt x="1410348" y="77410"/>
                  </a:lnTo>
                  <a:lnTo>
                    <a:pt x="1428907" y="0"/>
                  </a:lnTo>
                  <a:lnTo>
                    <a:pt x="1373231" y="0"/>
                  </a:lnTo>
                  <a:close/>
                  <a:moveTo>
                    <a:pt x="1270005" y="77410"/>
                  </a:moveTo>
                  <a:lnTo>
                    <a:pt x="1325681" y="77410"/>
                  </a:lnTo>
                  <a:lnTo>
                    <a:pt x="1344240" y="0"/>
                  </a:lnTo>
                  <a:lnTo>
                    <a:pt x="1288564" y="0"/>
                  </a:lnTo>
                  <a:close/>
                  <a:moveTo>
                    <a:pt x="1185338" y="77410"/>
                  </a:moveTo>
                  <a:lnTo>
                    <a:pt x="1241014" y="77410"/>
                  </a:lnTo>
                  <a:lnTo>
                    <a:pt x="1259573" y="0"/>
                  </a:lnTo>
                  <a:lnTo>
                    <a:pt x="1203897" y="0"/>
                  </a:lnTo>
                  <a:close/>
                  <a:moveTo>
                    <a:pt x="1100671" y="77410"/>
                  </a:moveTo>
                  <a:lnTo>
                    <a:pt x="1156347" y="77410"/>
                  </a:lnTo>
                  <a:lnTo>
                    <a:pt x="1174906" y="0"/>
                  </a:lnTo>
                  <a:lnTo>
                    <a:pt x="1119230" y="0"/>
                  </a:lnTo>
                  <a:close/>
                  <a:moveTo>
                    <a:pt x="1016004" y="77410"/>
                  </a:moveTo>
                  <a:lnTo>
                    <a:pt x="1071680" y="77410"/>
                  </a:lnTo>
                  <a:lnTo>
                    <a:pt x="1090239" y="0"/>
                  </a:lnTo>
                  <a:lnTo>
                    <a:pt x="1034563" y="0"/>
                  </a:lnTo>
                  <a:close/>
                  <a:moveTo>
                    <a:pt x="931337" y="77410"/>
                  </a:moveTo>
                  <a:lnTo>
                    <a:pt x="987013" y="77410"/>
                  </a:lnTo>
                  <a:lnTo>
                    <a:pt x="1005572" y="0"/>
                  </a:lnTo>
                  <a:lnTo>
                    <a:pt x="949896" y="0"/>
                  </a:lnTo>
                  <a:close/>
                  <a:moveTo>
                    <a:pt x="846670" y="77410"/>
                  </a:moveTo>
                  <a:lnTo>
                    <a:pt x="902346" y="77410"/>
                  </a:lnTo>
                  <a:lnTo>
                    <a:pt x="920905" y="0"/>
                  </a:lnTo>
                  <a:lnTo>
                    <a:pt x="865229" y="0"/>
                  </a:lnTo>
                  <a:close/>
                  <a:moveTo>
                    <a:pt x="762003" y="77410"/>
                  </a:moveTo>
                  <a:lnTo>
                    <a:pt x="817679" y="77410"/>
                  </a:lnTo>
                  <a:lnTo>
                    <a:pt x="836238" y="0"/>
                  </a:lnTo>
                  <a:lnTo>
                    <a:pt x="780562" y="0"/>
                  </a:lnTo>
                  <a:close/>
                  <a:moveTo>
                    <a:pt x="677336" y="77410"/>
                  </a:moveTo>
                  <a:lnTo>
                    <a:pt x="733012" y="77410"/>
                  </a:lnTo>
                  <a:lnTo>
                    <a:pt x="751571" y="0"/>
                  </a:lnTo>
                  <a:lnTo>
                    <a:pt x="695895" y="0"/>
                  </a:lnTo>
                  <a:close/>
                  <a:moveTo>
                    <a:pt x="592669" y="77410"/>
                  </a:moveTo>
                  <a:lnTo>
                    <a:pt x="648345" y="77410"/>
                  </a:lnTo>
                  <a:lnTo>
                    <a:pt x="666904" y="0"/>
                  </a:lnTo>
                  <a:lnTo>
                    <a:pt x="611228" y="0"/>
                  </a:lnTo>
                  <a:close/>
                  <a:moveTo>
                    <a:pt x="508002" y="77410"/>
                  </a:moveTo>
                  <a:lnTo>
                    <a:pt x="563678" y="77410"/>
                  </a:lnTo>
                  <a:lnTo>
                    <a:pt x="582237" y="0"/>
                  </a:lnTo>
                  <a:lnTo>
                    <a:pt x="526561" y="0"/>
                  </a:lnTo>
                  <a:close/>
                  <a:moveTo>
                    <a:pt x="423335" y="77410"/>
                  </a:moveTo>
                  <a:lnTo>
                    <a:pt x="479011" y="77410"/>
                  </a:lnTo>
                  <a:lnTo>
                    <a:pt x="497570" y="0"/>
                  </a:lnTo>
                  <a:lnTo>
                    <a:pt x="441894" y="0"/>
                  </a:lnTo>
                  <a:close/>
                  <a:moveTo>
                    <a:pt x="338668" y="77410"/>
                  </a:moveTo>
                  <a:lnTo>
                    <a:pt x="394344" y="77410"/>
                  </a:lnTo>
                  <a:lnTo>
                    <a:pt x="412903" y="0"/>
                  </a:lnTo>
                  <a:lnTo>
                    <a:pt x="357227" y="0"/>
                  </a:lnTo>
                  <a:close/>
                  <a:moveTo>
                    <a:pt x="254001" y="77410"/>
                  </a:moveTo>
                  <a:lnTo>
                    <a:pt x="309677" y="77410"/>
                  </a:lnTo>
                  <a:lnTo>
                    <a:pt x="328236" y="0"/>
                  </a:lnTo>
                  <a:lnTo>
                    <a:pt x="272560" y="0"/>
                  </a:lnTo>
                  <a:close/>
                  <a:moveTo>
                    <a:pt x="169334" y="77410"/>
                  </a:moveTo>
                  <a:lnTo>
                    <a:pt x="225010" y="77410"/>
                  </a:lnTo>
                  <a:lnTo>
                    <a:pt x="243569" y="0"/>
                  </a:lnTo>
                  <a:lnTo>
                    <a:pt x="187893" y="0"/>
                  </a:lnTo>
                  <a:close/>
                  <a:moveTo>
                    <a:pt x="84667" y="77410"/>
                  </a:moveTo>
                  <a:lnTo>
                    <a:pt x="140343" y="77410"/>
                  </a:lnTo>
                  <a:lnTo>
                    <a:pt x="158902" y="0"/>
                  </a:lnTo>
                  <a:lnTo>
                    <a:pt x="103226" y="0"/>
                  </a:lnTo>
                  <a:close/>
                  <a:moveTo>
                    <a:pt x="0" y="77410"/>
                  </a:moveTo>
                  <a:lnTo>
                    <a:pt x="55676" y="77410"/>
                  </a:lnTo>
                  <a:lnTo>
                    <a:pt x="74235" y="0"/>
                  </a:lnTo>
                  <a:lnTo>
                    <a:pt x="185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Arial" panose="020B0604020202020204" pitchFamily="34" charset="0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 flipV="1">
              <a:off x="855273" y="6340909"/>
              <a:ext cx="2021576" cy="77410"/>
            </a:xfrm>
            <a:custGeom>
              <a:avLst/>
              <a:gdLst>
                <a:gd name="connsiteX0" fmla="*/ 1947341 w 2021576"/>
                <a:gd name="connsiteY0" fmla="*/ 77410 h 77410"/>
                <a:gd name="connsiteX1" fmla="*/ 2003017 w 2021576"/>
                <a:gd name="connsiteY1" fmla="*/ 77410 h 77410"/>
                <a:gd name="connsiteX2" fmla="*/ 2021576 w 2021576"/>
                <a:gd name="connsiteY2" fmla="*/ 0 h 77410"/>
                <a:gd name="connsiteX3" fmla="*/ 1965900 w 2021576"/>
                <a:gd name="connsiteY3" fmla="*/ 0 h 77410"/>
                <a:gd name="connsiteX4" fmla="*/ 1862674 w 2021576"/>
                <a:gd name="connsiteY4" fmla="*/ 77410 h 77410"/>
                <a:gd name="connsiteX5" fmla="*/ 1918350 w 2021576"/>
                <a:gd name="connsiteY5" fmla="*/ 77410 h 77410"/>
                <a:gd name="connsiteX6" fmla="*/ 1936909 w 2021576"/>
                <a:gd name="connsiteY6" fmla="*/ 0 h 77410"/>
                <a:gd name="connsiteX7" fmla="*/ 1881233 w 2021576"/>
                <a:gd name="connsiteY7" fmla="*/ 0 h 77410"/>
                <a:gd name="connsiteX8" fmla="*/ 1778007 w 2021576"/>
                <a:gd name="connsiteY8" fmla="*/ 77410 h 77410"/>
                <a:gd name="connsiteX9" fmla="*/ 1833683 w 2021576"/>
                <a:gd name="connsiteY9" fmla="*/ 77410 h 77410"/>
                <a:gd name="connsiteX10" fmla="*/ 1852242 w 2021576"/>
                <a:gd name="connsiteY10" fmla="*/ 0 h 77410"/>
                <a:gd name="connsiteX11" fmla="*/ 1796566 w 2021576"/>
                <a:gd name="connsiteY11" fmla="*/ 0 h 77410"/>
                <a:gd name="connsiteX12" fmla="*/ 1693340 w 2021576"/>
                <a:gd name="connsiteY12" fmla="*/ 77410 h 77410"/>
                <a:gd name="connsiteX13" fmla="*/ 1749016 w 2021576"/>
                <a:gd name="connsiteY13" fmla="*/ 77410 h 77410"/>
                <a:gd name="connsiteX14" fmla="*/ 1767575 w 2021576"/>
                <a:gd name="connsiteY14" fmla="*/ 0 h 77410"/>
                <a:gd name="connsiteX15" fmla="*/ 1711899 w 2021576"/>
                <a:gd name="connsiteY15" fmla="*/ 0 h 77410"/>
                <a:gd name="connsiteX16" fmla="*/ 1608673 w 2021576"/>
                <a:gd name="connsiteY16" fmla="*/ 77410 h 77410"/>
                <a:gd name="connsiteX17" fmla="*/ 1664349 w 2021576"/>
                <a:gd name="connsiteY17" fmla="*/ 77410 h 77410"/>
                <a:gd name="connsiteX18" fmla="*/ 1682908 w 2021576"/>
                <a:gd name="connsiteY18" fmla="*/ 0 h 77410"/>
                <a:gd name="connsiteX19" fmla="*/ 1627232 w 2021576"/>
                <a:gd name="connsiteY19" fmla="*/ 0 h 77410"/>
                <a:gd name="connsiteX20" fmla="*/ 1524006 w 2021576"/>
                <a:gd name="connsiteY20" fmla="*/ 77410 h 77410"/>
                <a:gd name="connsiteX21" fmla="*/ 1579682 w 2021576"/>
                <a:gd name="connsiteY21" fmla="*/ 77410 h 77410"/>
                <a:gd name="connsiteX22" fmla="*/ 1598241 w 2021576"/>
                <a:gd name="connsiteY22" fmla="*/ 0 h 77410"/>
                <a:gd name="connsiteX23" fmla="*/ 1542565 w 2021576"/>
                <a:gd name="connsiteY23" fmla="*/ 0 h 77410"/>
                <a:gd name="connsiteX24" fmla="*/ 1439339 w 2021576"/>
                <a:gd name="connsiteY24" fmla="*/ 77410 h 77410"/>
                <a:gd name="connsiteX25" fmla="*/ 1495015 w 2021576"/>
                <a:gd name="connsiteY25" fmla="*/ 77410 h 77410"/>
                <a:gd name="connsiteX26" fmla="*/ 1513574 w 2021576"/>
                <a:gd name="connsiteY26" fmla="*/ 0 h 77410"/>
                <a:gd name="connsiteX27" fmla="*/ 1457898 w 2021576"/>
                <a:gd name="connsiteY27" fmla="*/ 0 h 77410"/>
                <a:gd name="connsiteX28" fmla="*/ 1354672 w 2021576"/>
                <a:gd name="connsiteY28" fmla="*/ 77410 h 77410"/>
                <a:gd name="connsiteX29" fmla="*/ 1410348 w 2021576"/>
                <a:gd name="connsiteY29" fmla="*/ 77410 h 77410"/>
                <a:gd name="connsiteX30" fmla="*/ 1428907 w 2021576"/>
                <a:gd name="connsiteY30" fmla="*/ 0 h 77410"/>
                <a:gd name="connsiteX31" fmla="*/ 1373231 w 2021576"/>
                <a:gd name="connsiteY31" fmla="*/ 0 h 77410"/>
                <a:gd name="connsiteX32" fmla="*/ 1270005 w 2021576"/>
                <a:gd name="connsiteY32" fmla="*/ 77410 h 77410"/>
                <a:gd name="connsiteX33" fmla="*/ 1325681 w 2021576"/>
                <a:gd name="connsiteY33" fmla="*/ 77410 h 77410"/>
                <a:gd name="connsiteX34" fmla="*/ 1344240 w 2021576"/>
                <a:gd name="connsiteY34" fmla="*/ 0 h 77410"/>
                <a:gd name="connsiteX35" fmla="*/ 1288564 w 2021576"/>
                <a:gd name="connsiteY35" fmla="*/ 0 h 77410"/>
                <a:gd name="connsiteX36" fmla="*/ 1185338 w 2021576"/>
                <a:gd name="connsiteY36" fmla="*/ 77410 h 77410"/>
                <a:gd name="connsiteX37" fmla="*/ 1241014 w 2021576"/>
                <a:gd name="connsiteY37" fmla="*/ 77410 h 77410"/>
                <a:gd name="connsiteX38" fmla="*/ 1259573 w 2021576"/>
                <a:gd name="connsiteY38" fmla="*/ 0 h 77410"/>
                <a:gd name="connsiteX39" fmla="*/ 1203897 w 2021576"/>
                <a:gd name="connsiteY39" fmla="*/ 0 h 77410"/>
                <a:gd name="connsiteX40" fmla="*/ 1100671 w 2021576"/>
                <a:gd name="connsiteY40" fmla="*/ 77410 h 77410"/>
                <a:gd name="connsiteX41" fmla="*/ 1156347 w 2021576"/>
                <a:gd name="connsiteY41" fmla="*/ 77410 h 77410"/>
                <a:gd name="connsiteX42" fmla="*/ 1174906 w 2021576"/>
                <a:gd name="connsiteY42" fmla="*/ 0 h 77410"/>
                <a:gd name="connsiteX43" fmla="*/ 1119230 w 2021576"/>
                <a:gd name="connsiteY43" fmla="*/ 0 h 77410"/>
                <a:gd name="connsiteX44" fmla="*/ 1016004 w 2021576"/>
                <a:gd name="connsiteY44" fmla="*/ 77410 h 77410"/>
                <a:gd name="connsiteX45" fmla="*/ 1071680 w 2021576"/>
                <a:gd name="connsiteY45" fmla="*/ 77410 h 77410"/>
                <a:gd name="connsiteX46" fmla="*/ 1090239 w 2021576"/>
                <a:gd name="connsiteY46" fmla="*/ 0 h 77410"/>
                <a:gd name="connsiteX47" fmla="*/ 1034563 w 2021576"/>
                <a:gd name="connsiteY47" fmla="*/ 0 h 77410"/>
                <a:gd name="connsiteX48" fmla="*/ 931337 w 2021576"/>
                <a:gd name="connsiteY48" fmla="*/ 77410 h 77410"/>
                <a:gd name="connsiteX49" fmla="*/ 987013 w 2021576"/>
                <a:gd name="connsiteY49" fmla="*/ 77410 h 77410"/>
                <a:gd name="connsiteX50" fmla="*/ 1005572 w 2021576"/>
                <a:gd name="connsiteY50" fmla="*/ 0 h 77410"/>
                <a:gd name="connsiteX51" fmla="*/ 949896 w 2021576"/>
                <a:gd name="connsiteY51" fmla="*/ 0 h 77410"/>
                <a:gd name="connsiteX52" fmla="*/ 846670 w 2021576"/>
                <a:gd name="connsiteY52" fmla="*/ 77410 h 77410"/>
                <a:gd name="connsiteX53" fmla="*/ 902346 w 2021576"/>
                <a:gd name="connsiteY53" fmla="*/ 77410 h 77410"/>
                <a:gd name="connsiteX54" fmla="*/ 920905 w 2021576"/>
                <a:gd name="connsiteY54" fmla="*/ 0 h 77410"/>
                <a:gd name="connsiteX55" fmla="*/ 865229 w 2021576"/>
                <a:gd name="connsiteY55" fmla="*/ 0 h 77410"/>
                <a:gd name="connsiteX56" fmla="*/ 762003 w 2021576"/>
                <a:gd name="connsiteY56" fmla="*/ 77410 h 77410"/>
                <a:gd name="connsiteX57" fmla="*/ 817679 w 2021576"/>
                <a:gd name="connsiteY57" fmla="*/ 77410 h 77410"/>
                <a:gd name="connsiteX58" fmla="*/ 836238 w 2021576"/>
                <a:gd name="connsiteY58" fmla="*/ 0 h 77410"/>
                <a:gd name="connsiteX59" fmla="*/ 780562 w 2021576"/>
                <a:gd name="connsiteY59" fmla="*/ 0 h 77410"/>
                <a:gd name="connsiteX60" fmla="*/ 677336 w 2021576"/>
                <a:gd name="connsiteY60" fmla="*/ 77410 h 77410"/>
                <a:gd name="connsiteX61" fmla="*/ 733012 w 2021576"/>
                <a:gd name="connsiteY61" fmla="*/ 77410 h 77410"/>
                <a:gd name="connsiteX62" fmla="*/ 751571 w 2021576"/>
                <a:gd name="connsiteY62" fmla="*/ 0 h 77410"/>
                <a:gd name="connsiteX63" fmla="*/ 695895 w 2021576"/>
                <a:gd name="connsiteY63" fmla="*/ 0 h 77410"/>
                <a:gd name="connsiteX64" fmla="*/ 592669 w 2021576"/>
                <a:gd name="connsiteY64" fmla="*/ 77410 h 77410"/>
                <a:gd name="connsiteX65" fmla="*/ 648345 w 2021576"/>
                <a:gd name="connsiteY65" fmla="*/ 77410 h 77410"/>
                <a:gd name="connsiteX66" fmla="*/ 666904 w 2021576"/>
                <a:gd name="connsiteY66" fmla="*/ 0 h 77410"/>
                <a:gd name="connsiteX67" fmla="*/ 611228 w 2021576"/>
                <a:gd name="connsiteY67" fmla="*/ 0 h 77410"/>
                <a:gd name="connsiteX68" fmla="*/ 508002 w 2021576"/>
                <a:gd name="connsiteY68" fmla="*/ 77410 h 77410"/>
                <a:gd name="connsiteX69" fmla="*/ 563678 w 2021576"/>
                <a:gd name="connsiteY69" fmla="*/ 77410 h 77410"/>
                <a:gd name="connsiteX70" fmla="*/ 582237 w 2021576"/>
                <a:gd name="connsiteY70" fmla="*/ 0 h 77410"/>
                <a:gd name="connsiteX71" fmla="*/ 526561 w 2021576"/>
                <a:gd name="connsiteY71" fmla="*/ 0 h 77410"/>
                <a:gd name="connsiteX72" fmla="*/ 423335 w 2021576"/>
                <a:gd name="connsiteY72" fmla="*/ 77410 h 77410"/>
                <a:gd name="connsiteX73" fmla="*/ 479011 w 2021576"/>
                <a:gd name="connsiteY73" fmla="*/ 77410 h 77410"/>
                <a:gd name="connsiteX74" fmla="*/ 497570 w 2021576"/>
                <a:gd name="connsiteY74" fmla="*/ 0 h 77410"/>
                <a:gd name="connsiteX75" fmla="*/ 441894 w 2021576"/>
                <a:gd name="connsiteY75" fmla="*/ 0 h 77410"/>
                <a:gd name="connsiteX76" fmla="*/ 338668 w 2021576"/>
                <a:gd name="connsiteY76" fmla="*/ 77410 h 77410"/>
                <a:gd name="connsiteX77" fmla="*/ 394344 w 2021576"/>
                <a:gd name="connsiteY77" fmla="*/ 77410 h 77410"/>
                <a:gd name="connsiteX78" fmla="*/ 412903 w 2021576"/>
                <a:gd name="connsiteY78" fmla="*/ 0 h 77410"/>
                <a:gd name="connsiteX79" fmla="*/ 357227 w 2021576"/>
                <a:gd name="connsiteY79" fmla="*/ 0 h 77410"/>
                <a:gd name="connsiteX80" fmla="*/ 254001 w 2021576"/>
                <a:gd name="connsiteY80" fmla="*/ 77410 h 77410"/>
                <a:gd name="connsiteX81" fmla="*/ 309677 w 2021576"/>
                <a:gd name="connsiteY81" fmla="*/ 77410 h 77410"/>
                <a:gd name="connsiteX82" fmla="*/ 328236 w 2021576"/>
                <a:gd name="connsiteY82" fmla="*/ 0 h 77410"/>
                <a:gd name="connsiteX83" fmla="*/ 272560 w 2021576"/>
                <a:gd name="connsiteY83" fmla="*/ 0 h 77410"/>
                <a:gd name="connsiteX84" fmla="*/ 169334 w 2021576"/>
                <a:gd name="connsiteY84" fmla="*/ 77410 h 77410"/>
                <a:gd name="connsiteX85" fmla="*/ 225010 w 2021576"/>
                <a:gd name="connsiteY85" fmla="*/ 77410 h 77410"/>
                <a:gd name="connsiteX86" fmla="*/ 243569 w 2021576"/>
                <a:gd name="connsiteY86" fmla="*/ 0 h 77410"/>
                <a:gd name="connsiteX87" fmla="*/ 187893 w 2021576"/>
                <a:gd name="connsiteY87" fmla="*/ 0 h 77410"/>
                <a:gd name="connsiteX88" fmla="*/ 84667 w 2021576"/>
                <a:gd name="connsiteY88" fmla="*/ 77410 h 77410"/>
                <a:gd name="connsiteX89" fmla="*/ 140343 w 2021576"/>
                <a:gd name="connsiteY89" fmla="*/ 77410 h 77410"/>
                <a:gd name="connsiteX90" fmla="*/ 158902 w 2021576"/>
                <a:gd name="connsiteY90" fmla="*/ 0 h 77410"/>
                <a:gd name="connsiteX91" fmla="*/ 103226 w 2021576"/>
                <a:gd name="connsiteY91" fmla="*/ 0 h 77410"/>
                <a:gd name="connsiteX92" fmla="*/ 0 w 2021576"/>
                <a:gd name="connsiteY92" fmla="*/ 77410 h 77410"/>
                <a:gd name="connsiteX93" fmla="*/ 55676 w 2021576"/>
                <a:gd name="connsiteY93" fmla="*/ 77410 h 77410"/>
                <a:gd name="connsiteX94" fmla="*/ 74235 w 2021576"/>
                <a:gd name="connsiteY94" fmla="*/ 0 h 77410"/>
                <a:gd name="connsiteX95" fmla="*/ 18559 w 2021576"/>
                <a:gd name="connsiteY95" fmla="*/ 0 h 7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021576" h="77410">
                  <a:moveTo>
                    <a:pt x="1947341" y="77410"/>
                  </a:moveTo>
                  <a:lnTo>
                    <a:pt x="2003017" y="77410"/>
                  </a:lnTo>
                  <a:lnTo>
                    <a:pt x="2021576" y="0"/>
                  </a:lnTo>
                  <a:lnTo>
                    <a:pt x="1965900" y="0"/>
                  </a:lnTo>
                  <a:close/>
                  <a:moveTo>
                    <a:pt x="1862674" y="77410"/>
                  </a:moveTo>
                  <a:lnTo>
                    <a:pt x="1918350" y="77410"/>
                  </a:lnTo>
                  <a:lnTo>
                    <a:pt x="1936909" y="0"/>
                  </a:lnTo>
                  <a:lnTo>
                    <a:pt x="1881233" y="0"/>
                  </a:lnTo>
                  <a:close/>
                  <a:moveTo>
                    <a:pt x="1778007" y="77410"/>
                  </a:moveTo>
                  <a:lnTo>
                    <a:pt x="1833683" y="77410"/>
                  </a:lnTo>
                  <a:lnTo>
                    <a:pt x="1852242" y="0"/>
                  </a:lnTo>
                  <a:lnTo>
                    <a:pt x="1796566" y="0"/>
                  </a:lnTo>
                  <a:close/>
                  <a:moveTo>
                    <a:pt x="1693340" y="77410"/>
                  </a:moveTo>
                  <a:lnTo>
                    <a:pt x="1749016" y="77410"/>
                  </a:lnTo>
                  <a:lnTo>
                    <a:pt x="1767575" y="0"/>
                  </a:lnTo>
                  <a:lnTo>
                    <a:pt x="1711899" y="0"/>
                  </a:lnTo>
                  <a:close/>
                  <a:moveTo>
                    <a:pt x="1608673" y="77410"/>
                  </a:moveTo>
                  <a:lnTo>
                    <a:pt x="1664349" y="77410"/>
                  </a:lnTo>
                  <a:lnTo>
                    <a:pt x="1682908" y="0"/>
                  </a:lnTo>
                  <a:lnTo>
                    <a:pt x="1627232" y="0"/>
                  </a:lnTo>
                  <a:close/>
                  <a:moveTo>
                    <a:pt x="1524006" y="77410"/>
                  </a:moveTo>
                  <a:lnTo>
                    <a:pt x="1579682" y="77410"/>
                  </a:lnTo>
                  <a:lnTo>
                    <a:pt x="1598241" y="0"/>
                  </a:lnTo>
                  <a:lnTo>
                    <a:pt x="1542565" y="0"/>
                  </a:lnTo>
                  <a:close/>
                  <a:moveTo>
                    <a:pt x="1439339" y="77410"/>
                  </a:moveTo>
                  <a:lnTo>
                    <a:pt x="1495015" y="77410"/>
                  </a:lnTo>
                  <a:lnTo>
                    <a:pt x="1513574" y="0"/>
                  </a:lnTo>
                  <a:lnTo>
                    <a:pt x="1457898" y="0"/>
                  </a:lnTo>
                  <a:close/>
                  <a:moveTo>
                    <a:pt x="1354672" y="77410"/>
                  </a:moveTo>
                  <a:lnTo>
                    <a:pt x="1410348" y="77410"/>
                  </a:lnTo>
                  <a:lnTo>
                    <a:pt x="1428907" y="0"/>
                  </a:lnTo>
                  <a:lnTo>
                    <a:pt x="1373231" y="0"/>
                  </a:lnTo>
                  <a:close/>
                  <a:moveTo>
                    <a:pt x="1270005" y="77410"/>
                  </a:moveTo>
                  <a:lnTo>
                    <a:pt x="1325681" y="77410"/>
                  </a:lnTo>
                  <a:lnTo>
                    <a:pt x="1344240" y="0"/>
                  </a:lnTo>
                  <a:lnTo>
                    <a:pt x="1288564" y="0"/>
                  </a:lnTo>
                  <a:close/>
                  <a:moveTo>
                    <a:pt x="1185338" y="77410"/>
                  </a:moveTo>
                  <a:lnTo>
                    <a:pt x="1241014" y="77410"/>
                  </a:lnTo>
                  <a:lnTo>
                    <a:pt x="1259573" y="0"/>
                  </a:lnTo>
                  <a:lnTo>
                    <a:pt x="1203897" y="0"/>
                  </a:lnTo>
                  <a:close/>
                  <a:moveTo>
                    <a:pt x="1100671" y="77410"/>
                  </a:moveTo>
                  <a:lnTo>
                    <a:pt x="1156347" y="77410"/>
                  </a:lnTo>
                  <a:lnTo>
                    <a:pt x="1174906" y="0"/>
                  </a:lnTo>
                  <a:lnTo>
                    <a:pt x="1119230" y="0"/>
                  </a:lnTo>
                  <a:close/>
                  <a:moveTo>
                    <a:pt x="1016004" y="77410"/>
                  </a:moveTo>
                  <a:lnTo>
                    <a:pt x="1071680" y="77410"/>
                  </a:lnTo>
                  <a:lnTo>
                    <a:pt x="1090239" y="0"/>
                  </a:lnTo>
                  <a:lnTo>
                    <a:pt x="1034563" y="0"/>
                  </a:lnTo>
                  <a:close/>
                  <a:moveTo>
                    <a:pt x="931337" y="77410"/>
                  </a:moveTo>
                  <a:lnTo>
                    <a:pt x="987013" y="77410"/>
                  </a:lnTo>
                  <a:lnTo>
                    <a:pt x="1005572" y="0"/>
                  </a:lnTo>
                  <a:lnTo>
                    <a:pt x="949896" y="0"/>
                  </a:lnTo>
                  <a:close/>
                  <a:moveTo>
                    <a:pt x="846670" y="77410"/>
                  </a:moveTo>
                  <a:lnTo>
                    <a:pt x="902346" y="77410"/>
                  </a:lnTo>
                  <a:lnTo>
                    <a:pt x="920905" y="0"/>
                  </a:lnTo>
                  <a:lnTo>
                    <a:pt x="865229" y="0"/>
                  </a:lnTo>
                  <a:close/>
                  <a:moveTo>
                    <a:pt x="762003" y="77410"/>
                  </a:moveTo>
                  <a:lnTo>
                    <a:pt x="817679" y="77410"/>
                  </a:lnTo>
                  <a:lnTo>
                    <a:pt x="836238" y="0"/>
                  </a:lnTo>
                  <a:lnTo>
                    <a:pt x="780562" y="0"/>
                  </a:lnTo>
                  <a:close/>
                  <a:moveTo>
                    <a:pt x="677336" y="77410"/>
                  </a:moveTo>
                  <a:lnTo>
                    <a:pt x="733012" y="77410"/>
                  </a:lnTo>
                  <a:lnTo>
                    <a:pt x="751571" y="0"/>
                  </a:lnTo>
                  <a:lnTo>
                    <a:pt x="695895" y="0"/>
                  </a:lnTo>
                  <a:close/>
                  <a:moveTo>
                    <a:pt x="592669" y="77410"/>
                  </a:moveTo>
                  <a:lnTo>
                    <a:pt x="648345" y="77410"/>
                  </a:lnTo>
                  <a:lnTo>
                    <a:pt x="666904" y="0"/>
                  </a:lnTo>
                  <a:lnTo>
                    <a:pt x="611228" y="0"/>
                  </a:lnTo>
                  <a:close/>
                  <a:moveTo>
                    <a:pt x="508002" y="77410"/>
                  </a:moveTo>
                  <a:lnTo>
                    <a:pt x="563678" y="77410"/>
                  </a:lnTo>
                  <a:lnTo>
                    <a:pt x="582237" y="0"/>
                  </a:lnTo>
                  <a:lnTo>
                    <a:pt x="526561" y="0"/>
                  </a:lnTo>
                  <a:close/>
                  <a:moveTo>
                    <a:pt x="423335" y="77410"/>
                  </a:moveTo>
                  <a:lnTo>
                    <a:pt x="479011" y="77410"/>
                  </a:lnTo>
                  <a:lnTo>
                    <a:pt x="497570" y="0"/>
                  </a:lnTo>
                  <a:lnTo>
                    <a:pt x="441894" y="0"/>
                  </a:lnTo>
                  <a:close/>
                  <a:moveTo>
                    <a:pt x="338668" y="77410"/>
                  </a:moveTo>
                  <a:lnTo>
                    <a:pt x="394344" y="77410"/>
                  </a:lnTo>
                  <a:lnTo>
                    <a:pt x="412903" y="0"/>
                  </a:lnTo>
                  <a:lnTo>
                    <a:pt x="357227" y="0"/>
                  </a:lnTo>
                  <a:close/>
                  <a:moveTo>
                    <a:pt x="254001" y="77410"/>
                  </a:moveTo>
                  <a:lnTo>
                    <a:pt x="309677" y="77410"/>
                  </a:lnTo>
                  <a:lnTo>
                    <a:pt x="328236" y="0"/>
                  </a:lnTo>
                  <a:lnTo>
                    <a:pt x="272560" y="0"/>
                  </a:lnTo>
                  <a:close/>
                  <a:moveTo>
                    <a:pt x="169334" y="77410"/>
                  </a:moveTo>
                  <a:lnTo>
                    <a:pt x="225010" y="77410"/>
                  </a:lnTo>
                  <a:lnTo>
                    <a:pt x="243569" y="0"/>
                  </a:lnTo>
                  <a:lnTo>
                    <a:pt x="187893" y="0"/>
                  </a:lnTo>
                  <a:close/>
                  <a:moveTo>
                    <a:pt x="84667" y="77410"/>
                  </a:moveTo>
                  <a:lnTo>
                    <a:pt x="140343" y="77410"/>
                  </a:lnTo>
                  <a:lnTo>
                    <a:pt x="158902" y="0"/>
                  </a:lnTo>
                  <a:lnTo>
                    <a:pt x="103226" y="0"/>
                  </a:lnTo>
                  <a:close/>
                  <a:moveTo>
                    <a:pt x="0" y="77410"/>
                  </a:moveTo>
                  <a:lnTo>
                    <a:pt x="55676" y="77410"/>
                  </a:lnTo>
                  <a:lnTo>
                    <a:pt x="74235" y="0"/>
                  </a:lnTo>
                  <a:lnTo>
                    <a:pt x="18559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Arial" panose="020B0604020202020204" pitchFamily="34" charset="0"/>
              </a:endParaRPr>
            </a:p>
          </p:txBody>
        </p:sp>
        <p:sp>
          <p:nvSpPr>
            <p:cNvPr id="15" name="梯形 14"/>
            <p:cNvSpPr/>
            <p:nvPr/>
          </p:nvSpPr>
          <p:spPr>
            <a:xfrm rot="5400000" flipH="1" flipV="1">
              <a:off x="-415290" y="1088392"/>
              <a:ext cx="1609724" cy="45719"/>
            </a:xfrm>
            <a:prstGeom prst="trapezoid">
              <a:avLst>
                <a:gd name="adj" fmla="val 53571"/>
              </a:avLst>
            </a:prstGeom>
            <a:solidFill>
              <a:srgbClr val="64E9F5"/>
            </a:solidFill>
            <a:ln>
              <a:solidFill>
                <a:srgbClr val="64E9F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15604" y="517726"/>
              <a:ext cx="2103847" cy="213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zh-CN" sz="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535416" y="507829"/>
              <a:ext cx="1294380" cy="2616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kumimoji="0" lang="en-US" altLang="zh-CN" sz="11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j-ea"/>
                  <a:cs typeface="Arial" panose="020B0604020202020204" pitchFamily="34" charset="0"/>
                </a:rPr>
                <a:t>YOUR LOGO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82164" y="6018735"/>
              <a:ext cx="28939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20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1100" dirty="0">
                  <a:solidFill>
                    <a:schemeClr val="bg1"/>
                  </a:solidFill>
                  <a:ea typeface="Arial" panose="020B0604020202020204" pitchFamily="34" charset="0"/>
                </a:rPr>
                <a:t>PRESENTATION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97117" y="805758"/>
              <a:ext cx="0" cy="5314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1405858" y="771807"/>
              <a:ext cx="0" cy="5314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/>
            <p:cNvGrpSpPr/>
            <p:nvPr/>
          </p:nvGrpSpPr>
          <p:grpSpPr>
            <a:xfrm>
              <a:off x="796707" y="841972"/>
              <a:ext cx="353083" cy="161454"/>
              <a:chOff x="2018923" y="2895600"/>
              <a:chExt cx="1108295" cy="425513"/>
            </a:xfrm>
            <a:gradFill>
              <a:gsLst>
                <a:gs pos="0">
                  <a:srgbClr val="64E9F5"/>
                </a:gs>
                <a:gs pos="100000">
                  <a:srgbClr val="64E9F5">
                    <a:alpha val="0"/>
                  </a:srgbClr>
                </a:gs>
              </a:gsLst>
              <a:lin ang="0" scaled="1"/>
            </a:gradFill>
          </p:grpSpPr>
          <p:sp>
            <p:nvSpPr>
              <p:cNvPr id="22" name="箭头: V 形 21"/>
              <p:cNvSpPr/>
              <p:nvPr/>
            </p:nvSpPr>
            <p:spPr>
              <a:xfrm>
                <a:off x="2018923" y="2895600"/>
                <a:ext cx="425513" cy="425513"/>
              </a:xfrm>
              <a:prstGeom prst="chevron">
                <a:avLst/>
              </a:prstGeom>
              <a:grpFill/>
              <a:ln>
                <a:solidFill>
                  <a:srgbClr val="64E9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箭头: V 形 22"/>
              <p:cNvSpPr/>
              <p:nvPr/>
            </p:nvSpPr>
            <p:spPr>
              <a:xfrm>
                <a:off x="2360314" y="2895600"/>
                <a:ext cx="425513" cy="425513"/>
              </a:xfrm>
              <a:prstGeom prst="chevron">
                <a:avLst/>
              </a:prstGeom>
              <a:grpFill/>
              <a:ln>
                <a:solidFill>
                  <a:srgbClr val="64E9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箭头: V 形 23"/>
              <p:cNvSpPr/>
              <p:nvPr/>
            </p:nvSpPr>
            <p:spPr>
              <a:xfrm>
                <a:off x="2701705" y="2895600"/>
                <a:ext cx="425513" cy="425513"/>
              </a:xfrm>
              <a:prstGeom prst="chevron">
                <a:avLst/>
              </a:prstGeom>
              <a:grpFill/>
              <a:ln>
                <a:solidFill>
                  <a:srgbClr val="64E9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476885" y="1264920"/>
            <a:ext cx="539877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Aim of the Automatic Number Plate Recognition System Project:</a:t>
            </a:r>
          </a:p>
        </p:txBody>
      </p:sp>
      <p:sp>
        <p:nvSpPr>
          <p:cNvPr id="30" name="任意多边形: 形状 29"/>
          <p:cNvSpPr/>
          <p:nvPr/>
        </p:nvSpPr>
        <p:spPr>
          <a:xfrm>
            <a:off x="1011682" y="2187613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1" name="任意多边形: 形状 30"/>
          <p:cNvSpPr/>
          <p:nvPr/>
        </p:nvSpPr>
        <p:spPr>
          <a:xfrm flipH="1" flipV="1">
            <a:off x="4765705" y="21291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2" name="平行四边形 112"/>
          <p:cNvSpPr/>
          <p:nvPr/>
        </p:nvSpPr>
        <p:spPr>
          <a:xfrm>
            <a:off x="2479737" y="2188957"/>
            <a:ext cx="3806038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3" name="平行四边形 32"/>
          <p:cNvSpPr/>
          <p:nvPr/>
        </p:nvSpPr>
        <p:spPr>
          <a:xfrm>
            <a:off x="1466816" y="1202841"/>
            <a:ext cx="4409038" cy="63374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平行四边形 33"/>
          <p:cNvSpPr/>
          <p:nvPr/>
        </p:nvSpPr>
        <p:spPr>
          <a:xfrm>
            <a:off x="1051432" y="11482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41029" y="2970898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7" name="箭头: V 形 6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箭头: V 形 7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096000" y="2970898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42" name="箭头: V 形 41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箭头: V 形 42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箭头: V 形 43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6542289" y="4560821"/>
            <a:ext cx="2844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30F1B"/>
                </a:solidFill>
              </a:rPr>
              <a:t>Presentations are communication tools that can be used as demonstrations, lectures, speeches, reports, and more. </a:t>
            </a:r>
          </a:p>
        </p:txBody>
      </p:sp>
      <p:pic>
        <p:nvPicPr>
          <p:cNvPr id="52" name="图片 51" descr="卡通人物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90" t="-599" r="13883" b="599"/>
          <a:stretch>
            <a:fillRect/>
          </a:stretch>
        </p:blipFill>
        <p:spPr>
          <a:xfrm>
            <a:off x="9628230" y="3835583"/>
            <a:ext cx="1213375" cy="1783427"/>
          </a:xfrm>
          <a:prstGeom prst="snip2DiagRect">
            <a:avLst/>
          </a:prstGeom>
        </p:spPr>
      </p:pic>
      <p:pic>
        <p:nvPicPr>
          <p:cNvPr id="2" name="Picture 1" descr="imag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2743200"/>
            <a:ext cx="1858645" cy="1077595"/>
          </a:xfrm>
          <a:prstGeom prst="rect">
            <a:avLst/>
          </a:prstGeom>
        </p:spPr>
      </p:pic>
      <p:grpSp>
        <p:nvGrpSpPr>
          <p:cNvPr id="4" name="组合 5"/>
          <p:cNvGrpSpPr/>
          <p:nvPr/>
        </p:nvGrpSpPr>
        <p:grpSpPr>
          <a:xfrm>
            <a:off x="1041029" y="4175493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26" name="箭头: V 形 6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箭头: V 形 7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箭头: V 形 24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 Box 40"/>
          <p:cNvSpPr txBox="1"/>
          <p:nvPr/>
        </p:nvSpPr>
        <p:spPr>
          <a:xfrm>
            <a:off x="1749425" y="2842895"/>
            <a:ext cx="4064000" cy="985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Enhance Traffic </a:t>
            </a:r>
          </a:p>
          <a:p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Management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1768475" y="4057015"/>
            <a:ext cx="4064000" cy="985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Automate Toll </a:t>
            </a:r>
          </a:p>
          <a:p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Collection</a:t>
            </a:r>
          </a:p>
        </p:txBody>
      </p:sp>
      <p:grpSp>
        <p:nvGrpSpPr>
          <p:cNvPr id="48" name="组合 5"/>
          <p:cNvGrpSpPr/>
          <p:nvPr/>
        </p:nvGrpSpPr>
        <p:grpSpPr>
          <a:xfrm>
            <a:off x="1051824" y="5139423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49" name="箭头: V 形 6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箭头: V 形 7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箭头: V 形 24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 Box 52"/>
          <p:cNvSpPr txBox="1"/>
          <p:nvPr/>
        </p:nvSpPr>
        <p:spPr>
          <a:xfrm>
            <a:off x="1678940" y="5042535"/>
            <a:ext cx="4064000" cy="985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 Strengthen Security Measure</a:t>
            </a:r>
          </a:p>
        </p:txBody>
      </p:sp>
      <p:sp>
        <p:nvSpPr>
          <p:cNvPr id="54" name="Text Box 53"/>
          <p:cNvSpPr txBox="1"/>
          <p:nvPr/>
        </p:nvSpPr>
        <p:spPr>
          <a:xfrm>
            <a:off x="6850380" y="2849880"/>
            <a:ext cx="4064000" cy="985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Reduce Manual </a:t>
            </a:r>
          </a:p>
          <a:p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Intervention</a:t>
            </a:r>
          </a:p>
        </p:txBody>
      </p:sp>
      <p:grpSp>
        <p:nvGrpSpPr>
          <p:cNvPr id="55" name="组合 39"/>
          <p:cNvGrpSpPr/>
          <p:nvPr/>
        </p:nvGrpSpPr>
        <p:grpSpPr>
          <a:xfrm>
            <a:off x="6096000" y="4071988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56" name="箭头: V 形 41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箭头: V 形 42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箭头: V 形 43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Text Box 58"/>
          <p:cNvSpPr txBox="1"/>
          <p:nvPr/>
        </p:nvSpPr>
        <p:spPr>
          <a:xfrm>
            <a:off x="6850380" y="3959860"/>
            <a:ext cx="4064000" cy="985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Support Law </a:t>
            </a:r>
          </a:p>
          <a:p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Enforcement</a:t>
            </a:r>
          </a:p>
        </p:txBody>
      </p:sp>
      <p:grpSp>
        <p:nvGrpSpPr>
          <p:cNvPr id="60" name="组合 39"/>
          <p:cNvGrpSpPr/>
          <p:nvPr/>
        </p:nvGrpSpPr>
        <p:grpSpPr>
          <a:xfrm>
            <a:off x="6096000" y="5162283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61" name="箭头: V 形 41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箭头: V 形 42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箭头: V 形 43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4" name="Text Box 63"/>
          <p:cNvSpPr txBox="1"/>
          <p:nvPr/>
        </p:nvSpPr>
        <p:spPr>
          <a:xfrm>
            <a:off x="6850380" y="5100955"/>
            <a:ext cx="4064000" cy="985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  <a:sym typeface="+mn-ea"/>
              </a:rPr>
              <a:t>Improve Data Accuracy</a:t>
            </a:r>
          </a:p>
        </p:txBody>
      </p:sp>
      <p:pic>
        <p:nvPicPr>
          <p:cNvPr id="67" name="Picture 66" descr="images (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6960" y="2717800"/>
            <a:ext cx="2362200" cy="124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/>
        </p:nvSpPr>
        <p:spPr>
          <a:xfrm flipV="1">
            <a:off x="51533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任意多边形: 形状 3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 flipV="1">
            <a:off x="3164105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7" name="梯形 6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14" name="箭头: V 形 13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V 形 15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653825" y="1326809"/>
            <a:ext cx="7407952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Areas of Implementation of the Automatic Number</a:t>
            </a:r>
          </a:p>
          <a:p>
            <a:pPr algn="r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Plate Recognition System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5778028" y="2092998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5" name="任意多边形: 形状 24"/>
          <p:cNvSpPr/>
          <p:nvPr/>
        </p:nvSpPr>
        <p:spPr>
          <a:xfrm flipH="1" flipV="1">
            <a:off x="9533956" y="21164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6" name="平行四边形 112"/>
          <p:cNvSpPr/>
          <p:nvPr/>
        </p:nvSpPr>
        <p:spPr>
          <a:xfrm>
            <a:off x="7308313" y="2176257"/>
            <a:ext cx="3806038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5848352" y="1191411"/>
            <a:ext cx="4409038" cy="63374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5819683" y="11355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 rotWithShape="1">
          <a:blip r:embed="rId3" cstate="print"/>
          <a:srcRect l="15636" r="27750"/>
          <a:stretch>
            <a:fillRect/>
          </a:stretch>
        </p:blipFill>
        <p:spPr>
          <a:xfrm>
            <a:off x="8655685" y="3025775"/>
            <a:ext cx="1381125" cy="1361440"/>
          </a:xfrm>
          <a:prstGeom prst="snip2DiagRect">
            <a:avLst>
              <a:gd name="adj1" fmla="val 6350"/>
              <a:gd name="adj2" fmla="val 21546"/>
            </a:avLst>
          </a:prstGeom>
          <a:ln>
            <a:solidFill>
              <a:schemeClr val="bg1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1638041" y="1971489"/>
            <a:ext cx="19302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Traffic Management: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914134" y="2116483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29" name="箭头: V 形 28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箭头: V 形 29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箭头: V 形 30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60784" y="5346950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35" name="箭头: V 形 3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箭头: V 形 3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箭头: V 形 3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8" name="图片 37" descr="图片包含 桌子, 电脑, 键盘, 游戏机&#10;&#10;描述已自动生成"/>
          <p:cNvPicPr>
            <a:picLocks noChangeAspect="1"/>
          </p:cNvPicPr>
          <p:nvPr/>
        </p:nvPicPr>
        <p:blipFill rotWithShape="1">
          <a:blip r:embed="rId4" cstate="print"/>
          <a:srcRect l="16161" r="16192"/>
          <a:stretch>
            <a:fillRect/>
          </a:stretch>
        </p:blipFill>
        <p:spPr>
          <a:xfrm>
            <a:off x="6531610" y="2875280"/>
            <a:ext cx="1537335" cy="1515745"/>
          </a:xfrm>
          <a:prstGeom prst="snip2DiagRect">
            <a:avLst>
              <a:gd name="adj1" fmla="val 6350"/>
              <a:gd name="adj2" fmla="val 21546"/>
            </a:avLst>
          </a:prstGeom>
          <a:ln>
            <a:solidFill>
              <a:schemeClr val="bg1"/>
            </a:solidFill>
          </a:ln>
        </p:spPr>
      </p:pic>
      <p:cxnSp>
        <p:nvCxnSpPr>
          <p:cNvPr id="48" name="直接连接符 47"/>
          <p:cNvCxnSpPr/>
          <p:nvPr/>
        </p:nvCxnSpPr>
        <p:spPr>
          <a:xfrm>
            <a:off x="6133595" y="4479960"/>
            <a:ext cx="4928353" cy="0"/>
          </a:xfrm>
          <a:prstGeom prst="line">
            <a:avLst/>
          </a:prstGeom>
          <a:ln>
            <a:solidFill>
              <a:srgbClr val="64E9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2625820-fasta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985" y="2885440"/>
            <a:ext cx="2750185" cy="1547495"/>
          </a:xfrm>
          <a:prstGeom prst="rect">
            <a:avLst/>
          </a:prstGeom>
        </p:spPr>
      </p:pic>
      <p:sp>
        <p:nvSpPr>
          <p:cNvPr id="41" name="文本框 19"/>
          <p:cNvSpPr txBox="1"/>
          <p:nvPr/>
        </p:nvSpPr>
        <p:spPr>
          <a:xfrm>
            <a:off x="4244716" y="2056579"/>
            <a:ext cx="19302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Parking Management</a:t>
            </a:r>
          </a:p>
        </p:txBody>
      </p:sp>
      <p:pic>
        <p:nvPicPr>
          <p:cNvPr id="43" name="Picture 42" descr="images (4)"/>
          <p:cNvPicPr>
            <a:picLocks noChangeAspect="1"/>
          </p:cNvPicPr>
          <p:nvPr/>
        </p:nvPicPr>
        <p:blipFill>
          <a:blip r:embed="rId6"/>
          <a:srcRect l="16311" r="16558"/>
          <a:stretch>
            <a:fillRect/>
          </a:stretch>
        </p:blipFill>
        <p:spPr>
          <a:xfrm>
            <a:off x="4352925" y="2885440"/>
            <a:ext cx="1899920" cy="1545590"/>
          </a:xfrm>
          <a:prstGeom prst="rect">
            <a:avLst/>
          </a:prstGeom>
        </p:spPr>
      </p:pic>
      <p:sp>
        <p:nvSpPr>
          <p:cNvPr id="45" name="文本框 19"/>
          <p:cNvSpPr txBox="1"/>
          <p:nvPr/>
        </p:nvSpPr>
        <p:spPr>
          <a:xfrm>
            <a:off x="6551671" y="2256604"/>
            <a:ext cx="19302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Security and Surveillance</a:t>
            </a:r>
          </a:p>
        </p:txBody>
      </p:sp>
      <p:sp>
        <p:nvSpPr>
          <p:cNvPr id="47" name="文本框 19"/>
          <p:cNvSpPr txBox="1"/>
          <p:nvPr/>
        </p:nvSpPr>
        <p:spPr>
          <a:xfrm>
            <a:off x="8540491" y="2308674"/>
            <a:ext cx="19302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Law Enforcement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/>
        </p:nvSpPr>
        <p:spPr>
          <a:xfrm flipV="1">
            <a:off x="51533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任意多边形: 形状 3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 flipV="1">
            <a:off x="3164105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7" name="梯形 6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14" name="箭头: V 形 13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V 形 15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653825" y="1326809"/>
            <a:ext cx="7407952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Areas of Implementation of the Automatic Number</a:t>
            </a:r>
          </a:p>
          <a:p>
            <a:pPr algn="r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Plate Recognition System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5778028" y="2092998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5" name="任意多边形: 形状 24"/>
          <p:cNvSpPr/>
          <p:nvPr/>
        </p:nvSpPr>
        <p:spPr>
          <a:xfrm flipH="1" flipV="1">
            <a:off x="9533956" y="21164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6" name="平行四边形 112"/>
          <p:cNvSpPr/>
          <p:nvPr/>
        </p:nvSpPr>
        <p:spPr>
          <a:xfrm>
            <a:off x="7308313" y="2176257"/>
            <a:ext cx="3806038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5848352" y="1191411"/>
            <a:ext cx="4409038" cy="63374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5819683" y="11355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637406" y="2056579"/>
            <a:ext cx="19302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Smart Cities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914134" y="2116483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29" name="箭头: V 形 28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箭头: V 形 29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箭头: V 形 30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60784" y="5346950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35" name="箭头: V 形 3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箭头: V 形 3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箭头: V 形 3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6133595" y="4479960"/>
            <a:ext cx="4928353" cy="0"/>
          </a:xfrm>
          <a:prstGeom prst="line">
            <a:avLst/>
          </a:prstGeom>
          <a:ln>
            <a:solidFill>
              <a:srgbClr val="64E9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19"/>
          <p:cNvSpPr txBox="1"/>
          <p:nvPr/>
        </p:nvSpPr>
        <p:spPr>
          <a:xfrm>
            <a:off x="3918961" y="2056579"/>
            <a:ext cx="19302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Fleet Management</a:t>
            </a:r>
          </a:p>
        </p:txBody>
      </p:sp>
      <p:sp>
        <p:nvSpPr>
          <p:cNvPr id="45" name="文本框 19"/>
          <p:cNvSpPr txBox="1"/>
          <p:nvPr/>
        </p:nvSpPr>
        <p:spPr>
          <a:xfrm>
            <a:off x="6988551" y="2289624"/>
            <a:ext cx="19302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Border Contol</a:t>
            </a:r>
          </a:p>
        </p:txBody>
      </p:sp>
      <p:pic>
        <p:nvPicPr>
          <p:cNvPr id="8" name="Content Placeholder 7" descr="images (5)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11935" y="2908935"/>
            <a:ext cx="2164080" cy="1348740"/>
          </a:xfrm>
          <a:prstGeom prst="rect">
            <a:avLst/>
          </a:prstGeom>
        </p:spPr>
      </p:pic>
      <p:pic>
        <p:nvPicPr>
          <p:cNvPr id="18" name="Picture 17" descr="images (6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870" y="2908935"/>
            <a:ext cx="2839085" cy="1320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汽车的轮胎&#10;&#10;中度可信度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8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89" t="-166" r="23605" b="166"/>
          <a:stretch>
            <a:fillRect/>
          </a:stretch>
        </p:blipFill>
        <p:spPr>
          <a:xfrm>
            <a:off x="9558655" y="2569210"/>
            <a:ext cx="1217295" cy="1268095"/>
          </a:xfrm>
          <a:custGeom>
            <a:avLst/>
            <a:gdLst>
              <a:gd name="connsiteX0" fmla="*/ 2264034 w 2264034"/>
              <a:gd name="connsiteY0" fmla="*/ 0 h 2358151"/>
              <a:gd name="connsiteX1" fmla="*/ 2264034 w 2264034"/>
              <a:gd name="connsiteY1" fmla="*/ 2358151 h 2358151"/>
              <a:gd name="connsiteX2" fmla="*/ 0 w 2264034"/>
              <a:gd name="connsiteY2" fmla="*/ 2168878 h 2358151"/>
              <a:gd name="connsiteX3" fmla="*/ 0 w 2264034"/>
              <a:gd name="connsiteY3" fmla="*/ 189273 h 235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034" h="2358151">
                <a:moveTo>
                  <a:pt x="2264034" y="0"/>
                </a:moveTo>
                <a:lnTo>
                  <a:pt x="2264034" y="2358151"/>
                </a:lnTo>
                <a:lnTo>
                  <a:pt x="0" y="2168878"/>
                </a:lnTo>
                <a:lnTo>
                  <a:pt x="0" y="189273"/>
                </a:lnTo>
                <a:close/>
              </a:path>
            </a:pathLst>
          </a:custGeom>
        </p:spPr>
      </p:pic>
      <p:sp>
        <p:nvSpPr>
          <p:cNvPr id="2" name="任意多边形: 形状 1"/>
          <p:cNvSpPr/>
          <p:nvPr/>
        </p:nvSpPr>
        <p:spPr>
          <a:xfrm flipV="1"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/>
        </p:nvSpPr>
        <p:spPr>
          <a:xfrm flipV="1">
            <a:off x="58264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 flipV="1">
            <a:off x="8924925" y="6235940"/>
            <a:ext cx="2222424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 flipV="1">
            <a:off x="855273" y="6240982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7" name="梯形 6"/>
          <p:cNvSpPr/>
          <p:nvPr/>
        </p:nvSpPr>
        <p:spPr>
          <a:xfrm rot="5400000" flipH="1" flipV="1">
            <a:off x="-415290" y="5648726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14" name="箭头: V 形 13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V 形 15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任意多边形: 形状 16"/>
          <p:cNvSpPr/>
          <p:nvPr/>
        </p:nvSpPr>
        <p:spPr>
          <a:xfrm flipV="1">
            <a:off x="7881341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2665" y="1344930"/>
            <a:ext cx="526605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Requirements for the Automatic Number</a:t>
            </a:r>
          </a:p>
          <a:p>
            <a:pPr algn="l" fontAlgn="ctr"/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Plate Recognition System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1011682" y="2187613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/>
        </p:nvSpPr>
        <p:spPr>
          <a:xfrm flipH="1" flipV="1">
            <a:off x="4765705" y="21291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1" name="平行四边形 112"/>
          <p:cNvSpPr/>
          <p:nvPr/>
        </p:nvSpPr>
        <p:spPr>
          <a:xfrm>
            <a:off x="2540062" y="2188957"/>
            <a:ext cx="3806038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2" name="平行四边形 21"/>
          <p:cNvSpPr/>
          <p:nvPr/>
        </p:nvSpPr>
        <p:spPr>
          <a:xfrm>
            <a:off x="1080101" y="1204111"/>
            <a:ext cx="4409038" cy="63374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平行四边形 22"/>
          <p:cNvSpPr/>
          <p:nvPr/>
        </p:nvSpPr>
        <p:spPr>
          <a:xfrm>
            <a:off x="1051432" y="11482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图片包含 游戏机&#10;&#10;描述已自动生成"/>
          <p:cNvPicPr>
            <a:picLocks noChangeAspect="1"/>
          </p:cNvPicPr>
          <p:nvPr/>
        </p:nvPicPr>
        <p:blipFill rotWithShape="1">
          <a:blip r:embed="rId4" cstate="print"/>
          <a:srcRect l="988" r="3946"/>
          <a:stretch>
            <a:fillRect/>
          </a:stretch>
        </p:blipFill>
        <p:spPr>
          <a:xfrm>
            <a:off x="3615055" y="2646045"/>
            <a:ext cx="2186940" cy="1283335"/>
          </a:xfrm>
          <a:prstGeom prst="snip2DiagRect">
            <a:avLst>
              <a:gd name="adj1" fmla="val 0"/>
              <a:gd name="adj2" fmla="val 0"/>
            </a:avLst>
          </a:prstGeom>
          <a:ln>
            <a:solidFill>
              <a:schemeClr val="bg1"/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9980" y="4523740"/>
            <a:ext cx="1509395" cy="144907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79375" y="2503170"/>
            <a:ext cx="37579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u="sng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Hardware 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73990" y="2882900"/>
            <a:ext cx="36633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HIGH RESOLUTION CAMERAAS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GPU</a:t>
            </a:r>
          </a:p>
        </p:txBody>
      </p:sp>
      <p:sp>
        <p:nvSpPr>
          <p:cNvPr id="19" name="文本框 51"/>
          <p:cNvSpPr txBox="1"/>
          <p:nvPr/>
        </p:nvSpPr>
        <p:spPr>
          <a:xfrm>
            <a:off x="79375" y="3469005"/>
            <a:ext cx="37579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u="sng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Software &amp; Tools </a:t>
            </a:r>
          </a:p>
        </p:txBody>
      </p:sp>
      <p:sp>
        <p:nvSpPr>
          <p:cNvPr id="25" name="文本框 51"/>
          <p:cNvSpPr txBox="1"/>
          <p:nvPr/>
        </p:nvSpPr>
        <p:spPr>
          <a:xfrm>
            <a:off x="79375" y="4740275"/>
            <a:ext cx="37579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u="sng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Modules and Libraries</a:t>
            </a:r>
          </a:p>
        </p:txBody>
      </p:sp>
      <p:sp>
        <p:nvSpPr>
          <p:cNvPr id="26" name="文本框 52"/>
          <p:cNvSpPr txBox="1"/>
          <p:nvPr/>
        </p:nvSpPr>
        <p:spPr>
          <a:xfrm>
            <a:off x="29210" y="3929380"/>
            <a:ext cx="36633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PYTHON,OPENCV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TENSOR FLOW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YOLOv8,Easy OCR</a:t>
            </a:r>
          </a:p>
        </p:txBody>
      </p:sp>
      <p:sp>
        <p:nvSpPr>
          <p:cNvPr id="27" name="文本框 52"/>
          <p:cNvSpPr txBox="1"/>
          <p:nvPr/>
        </p:nvSpPr>
        <p:spPr>
          <a:xfrm>
            <a:off x="5848985" y="2882900"/>
            <a:ext cx="36633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Annotated datasets of vehicle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Pre-trained models</a:t>
            </a:r>
          </a:p>
        </p:txBody>
      </p:sp>
      <p:sp>
        <p:nvSpPr>
          <p:cNvPr id="28" name="文本框 51"/>
          <p:cNvSpPr txBox="1"/>
          <p:nvPr/>
        </p:nvSpPr>
        <p:spPr>
          <a:xfrm>
            <a:off x="5906770" y="2514600"/>
            <a:ext cx="37579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u="sng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Modules and Libraries</a:t>
            </a:r>
          </a:p>
        </p:txBody>
      </p:sp>
      <p:sp>
        <p:nvSpPr>
          <p:cNvPr id="29" name="文本框 52"/>
          <p:cNvSpPr txBox="1"/>
          <p:nvPr/>
        </p:nvSpPr>
        <p:spPr>
          <a:xfrm>
            <a:off x="79375" y="5160645"/>
            <a:ext cx="366331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NumPY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Paandas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Matplotlib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Flask/ Django</a:t>
            </a:r>
          </a:p>
        </p:txBody>
      </p:sp>
      <p:sp>
        <p:nvSpPr>
          <p:cNvPr id="30" name="文本框 51"/>
          <p:cNvSpPr txBox="1"/>
          <p:nvPr/>
        </p:nvSpPr>
        <p:spPr>
          <a:xfrm>
            <a:off x="5754370" y="3837305"/>
            <a:ext cx="37579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u="sng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ENVIRONMENT</a:t>
            </a:r>
          </a:p>
        </p:txBody>
      </p:sp>
      <p:sp>
        <p:nvSpPr>
          <p:cNvPr id="31" name="文本框 52"/>
          <p:cNvSpPr txBox="1"/>
          <p:nvPr/>
        </p:nvSpPr>
        <p:spPr>
          <a:xfrm>
            <a:off x="5801995" y="4279900"/>
            <a:ext cx="36633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Jupyter Notebook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Anaconda</a:t>
            </a:r>
          </a:p>
        </p:txBody>
      </p:sp>
      <p:sp>
        <p:nvSpPr>
          <p:cNvPr id="32" name="文本框 51"/>
          <p:cNvSpPr txBox="1"/>
          <p:nvPr/>
        </p:nvSpPr>
        <p:spPr>
          <a:xfrm>
            <a:off x="5742305" y="4953635"/>
            <a:ext cx="37579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u="sng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OTHER REQUIREMENTS </a:t>
            </a:r>
          </a:p>
        </p:txBody>
      </p:sp>
      <p:sp>
        <p:nvSpPr>
          <p:cNvPr id="33" name="文本框 52"/>
          <p:cNvSpPr txBox="1"/>
          <p:nvPr/>
        </p:nvSpPr>
        <p:spPr>
          <a:xfrm>
            <a:off x="5742305" y="5370195"/>
            <a:ext cx="36633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Reliable Internet Connections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Storage Solutions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水中的灯光&#10;&#10;中度可信度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" t="2500" r="162" b="20634"/>
          <a:stretch>
            <a:fillRect/>
          </a:stretch>
        </p:blipFill>
        <p:spPr>
          <a:xfrm flipH="1">
            <a:off x="0" y="0"/>
            <a:ext cx="12192000" cy="6408438"/>
          </a:xfrm>
          <a:custGeom>
            <a:avLst/>
            <a:gdLst>
              <a:gd name="connsiteX0" fmla="*/ 12192000 w 12192000"/>
              <a:gd name="connsiteY0" fmla="*/ 0 h 6408438"/>
              <a:gd name="connsiteX1" fmla="*/ 0 w 12192000"/>
              <a:gd name="connsiteY1" fmla="*/ 0 h 6408438"/>
              <a:gd name="connsiteX2" fmla="*/ 0 w 12192000"/>
              <a:gd name="connsiteY2" fmla="*/ 6408438 h 6408438"/>
              <a:gd name="connsiteX3" fmla="*/ 12192000 w 12192000"/>
              <a:gd name="connsiteY3" fmla="*/ 6408438 h 64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408438">
                <a:moveTo>
                  <a:pt x="12192000" y="0"/>
                </a:moveTo>
                <a:lnTo>
                  <a:pt x="0" y="0"/>
                </a:lnTo>
                <a:lnTo>
                  <a:pt x="0" y="6408438"/>
                </a:lnTo>
                <a:lnTo>
                  <a:pt x="12192000" y="6408438"/>
                </a:lnTo>
                <a:close/>
              </a:path>
            </a:pathLst>
          </a:custGeom>
        </p:spPr>
      </p:pic>
      <p:sp>
        <p:nvSpPr>
          <p:cNvPr id="43" name="任意多边形: 形状 42"/>
          <p:cNvSpPr/>
          <p:nvPr/>
        </p:nvSpPr>
        <p:spPr>
          <a:xfrm rot="16200000">
            <a:off x="5286681" y="-44637"/>
            <a:ext cx="1609723" cy="12192001"/>
          </a:xfrm>
          <a:custGeom>
            <a:avLst/>
            <a:gdLst>
              <a:gd name="connsiteX0" fmla="*/ 6857999 w 6857999"/>
              <a:gd name="connsiteY0" fmla="*/ 0 h 12123888"/>
              <a:gd name="connsiteX1" fmla="*/ 6857999 w 6857999"/>
              <a:gd name="connsiteY1" fmla="*/ 12123888 h 12123888"/>
              <a:gd name="connsiteX2" fmla="*/ 0 w 6857999"/>
              <a:gd name="connsiteY2" fmla="*/ 12123888 h 12123888"/>
              <a:gd name="connsiteX3" fmla="*/ 0 w 6857999"/>
              <a:gd name="connsiteY3" fmla="*/ 0 h 121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23888">
                <a:moveTo>
                  <a:pt x="6857999" y="0"/>
                </a:moveTo>
                <a:lnTo>
                  <a:pt x="6857999" y="12123888"/>
                </a:lnTo>
                <a:lnTo>
                  <a:pt x="0" y="121238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5000">
                <a:srgbClr val="030F1B"/>
              </a:gs>
              <a:gs pos="100000">
                <a:srgbClr val="030F1B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47328" y="2357207"/>
            <a:ext cx="2922039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5400" b="0" i="1" u="none" strike="noStrike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rial Black" panose="020B0A04020102020204" charset="0"/>
                <a:ea typeface="Arial" panose="020B0604020202020204" pitchFamily="34" charset="0"/>
                <a:cs typeface="Arial Black" panose="020B0A04020102020204" charset="0"/>
              </a:rPr>
              <a:t>02</a:t>
            </a:r>
          </a:p>
        </p:txBody>
      </p:sp>
      <p:sp>
        <p:nvSpPr>
          <p:cNvPr id="15" name="任意多边形: 形状 14"/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 flipV="1">
            <a:off x="51533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7185334" y="312057"/>
            <a:ext cx="666904" cy="77410"/>
          </a:xfrm>
          <a:custGeom>
            <a:avLst/>
            <a:gdLst>
              <a:gd name="connsiteX0" fmla="*/ 592669 w 666904"/>
              <a:gd name="connsiteY0" fmla="*/ 77410 h 77410"/>
              <a:gd name="connsiteX1" fmla="*/ 648345 w 666904"/>
              <a:gd name="connsiteY1" fmla="*/ 77410 h 77410"/>
              <a:gd name="connsiteX2" fmla="*/ 666904 w 666904"/>
              <a:gd name="connsiteY2" fmla="*/ 0 h 77410"/>
              <a:gd name="connsiteX3" fmla="*/ 611228 w 666904"/>
              <a:gd name="connsiteY3" fmla="*/ 0 h 77410"/>
              <a:gd name="connsiteX4" fmla="*/ 508002 w 666904"/>
              <a:gd name="connsiteY4" fmla="*/ 77410 h 77410"/>
              <a:gd name="connsiteX5" fmla="*/ 563678 w 666904"/>
              <a:gd name="connsiteY5" fmla="*/ 77410 h 77410"/>
              <a:gd name="connsiteX6" fmla="*/ 582237 w 666904"/>
              <a:gd name="connsiteY6" fmla="*/ 0 h 77410"/>
              <a:gd name="connsiteX7" fmla="*/ 526561 w 666904"/>
              <a:gd name="connsiteY7" fmla="*/ 0 h 77410"/>
              <a:gd name="connsiteX8" fmla="*/ 423335 w 666904"/>
              <a:gd name="connsiteY8" fmla="*/ 77410 h 77410"/>
              <a:gd name="connsiteX9" fmla="*/ 479011 w 666904"/>
              <a:gd name="connsiteY9" fmla="*/ 77410 h 77410"/>
              <a:gd name="connsiteX10" fmla="*/ 497570 w 666904"/>
              <a:gd name="connsiteY10" fmla="*/ 0 h 77410"/>
              <a:gd name="connsiteX11" fmla="*/ 441894 w 666904"/>
              <a:gd name="connsiteY11" fmla="*/ 0 h 77410"/>
              <a:gd name="connsiteX12" fmla="*/ 338668 w 666904"/>
              <a:gd name="connsiteY12" fmla="*/ 77410 h 77410"/>
              <a:gd name="connsiteX13" fmla="*/ 394344 w 666904"/>
              <a:gd name="connsiteY13" fmla="*/ 77410 h 77410"/>
              <a:gd name="connsiteX14" fmla="*/ 412903 w 666904"/>
              <a:gd name="connsiteY14" fmla="*/ 0 h 77410"/>
              <a:gd name="connsiteX15" fmla="*/ 357227 w 666904"/>
              <a:gd name="connsiteY15" fmla="*/ 0 h 77410"/>
              <a:gd name="connsiteX16" fmla="*/ 254001 w 666904"/>
              <a:gd name="connsiteY16" fmla="*/ 77410 h 77410"/>
              <a:gd name="connsiteX17" fmla="*/ 309677 w 666904"/>
              <a:gd name="connsiteY17" fmla="*/ 77410 h 77410"/>
              <a:gd name="connsiteX18" fmla="*/ 328236 w 666904"/>
              <a:gd name="connsiteY18" fmla="*/ 0 h 77410"/>
              <a:gd name="connsiteX19" fmla="*/ 272560 w 666904"/>
              <a:gd name="connsiteY19" fmla="*/ 0 h 77410"/>
              <a:gd name="connsiteX20" fmla="*/ 169334 w 666904"/>
              <a:gd name="connsiteY20" fmla="*/ 77410 h 77410"/>
              <a:gd name="connsiteX21" fmla="*/ 225010 w 666904"/>
              <a:gd name="connsiteY21" fmla="*/ 77410 h 77410"/>
              <a:gd name="connsiteX22" fmla="*/ 243569 w 666904"/>
              <a:gd name="connsiteY22" fmla="*/ 0 h 77410"/>
              <a:gd name="connsiteX23" fmla="*/ 187893 w 666904"/>
              <a:gd name="connsiteY23" fmla="*/ 0 h 77410"/>
              <a:gd name="connsiteX24" fmla="*/ 84667 w 666904"/>
              <a:gd name="connsiteY24" fmla="*/ 77410 h 77410"/>
              <a:gd name="connsiteX25" fmla="*/ 140343 w 666904"/>
              <a:gd name="connsiteY25" fmla="*/ 77410 h 77410"/>
              <a:gd name="connsiteX26" fmla="*/ 158902 w 666904"/>
              <a:gd name="connsiteY26" fmla="*/ 0 h 77410"/>
              <a:gd name="connsiteX27" fmla="*/ 103226 w 666904"/>
              <a:gd name="connsiteY27" fmla="*/ 0 h 77410"/>
              <a:gd name="connsiteX28" fmla="*/ 0 w 666904"/>
              <a:gd name="connsiteY28" fmla="*/ 77410 h 77410"/>
              <a:gd name="connsiteX29" fmla="*/ 55676 w 666904"/>
              <a:gd name="connsiteY29" fmla="*/ 77410 h 77410"/>
              <a:gd name="connsiteX30" fmla="*/ 74235 w 666904"/>
              <a:gd name="connsiteY30" fmla="*/ 0 h 77410"/>
              <a:gd name="connsiteX31" fmla="*/ 18559 w 666904"/>
              <a:gd name="connsiteY3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6904" h="77410"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/>
        </p:nvSpPr>
        <p:spPr>
          <a:xfrm flipH="1" flipV="1">
            <a:off x="3164105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1" name="梯形 20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3919489" y="4685551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5" name="任意多边形: 形状 24"/>
          <p:cNvSpPr/>
          <p:nvPr/>
        </p:nvSpPr>
        <p:spPr>
          <a:xfrm flipH="1" flipV="1">
            <a:off x="6634415" y="4690467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6" name="平行四边形 112"/>
          <p:cNvSpPr/>
          <p:nvPr/>
        </p:nvSpPr>
        <p:spPr>
          <a:xfrm>
            <a:off x="5466750" y="4686895"/>
            <a:ext cx="2721426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481138" h="112294">
                <a:moveTo>
                  <a:pt x="3481138" y="112294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35" name="箭头: V 形 3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箭头: V 形 3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箭头: V 形 3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03275" y="3439160"/>
            <a:ext cx="1053719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Example of Implementation through a Working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4045" t="6204" r="18413" b="1743"/>
          <a:stretch>
            <a:fillRect/>
          </a:stretch>
        </p:blipFill>
        <p:spPr>
          <a:xfrm>
            <a:off x="8972784" y="1844228"/>
            <a:ext cx="2113152" cy="1800672"/>
          </a:xfrm>
          <a:prstGeom prst="snip2DiagRect">
            <a:avLst>
              <a:gd name="adj1" fmla="val 19326"/>
              <a:gd name="adj2" fmla="val 12054"/>
            </a:avLst>
          </a:prstGeom>
        </p:spPr>
      </p:pic>
      <p:sp>
        <p:nvSpPr>
          <p:cNvPr id="2" name="任意多边形: 形状 1"/>
          <p:cNvSpPr/>
          <p:nvPr/>
        </p:nvSpPr>
        <p:spPr>
          <a:xfrm>
            <a:off x="367031" y="306388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/>
        </p:nvSpPr>
        <p:spPr>
          <a:xfrm flipV="1">
            <a:off x="51533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任意多边形: 形状 3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 flipV="1">
            <a:off x="3164105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7" name="梯形 6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9" name="文本框 6"/>
          <p:cNvSpPr txBox="1"/>
          <p:nvPr>
            <p:custDataLst>
              <p:tags r:id="rId1"/>
            </p:custDataLst>
          </p:nvPr>
        </p:nvSpPr>
        <p:spPr>
          <a:xfrm>
            <a:off x="535416" y="507829"/>
            <a:ext cx="129438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YOUR LOGO</a:t>
            </a:r>
            <a:endParaRPr lang="zh-CN" altLang="en-US" sz="1600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14" name="箭头: V 形 13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V 形 15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-120196" y="1322364"/>
            <a:ext cx="7407952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Working of the Model</a:t>
            </a:r>
            <a:r>
              <a:rPr lang="en-US" altLang="zh-CN" sz="4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 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1011682" y="2187613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/>
        </p:nvSpPr>
        <p:spPr>
          <a:xfrm flipH="1" flipV="1">
            <a:off x="4544112" y="21291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1" name="平行四边形 112"/>
          <p:cNvSpPr/>
          <p:nvPr/>
        </p:nvSpPr>
        <p:spPr>
          <a:xfrm>
            <a:off x="2540062" y="2188957"/>
            <a:ext cx="3584444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2" name="平行四边形 21"/>
          <p:cNvSpPr/>
          <p:nvPr/>
        </p:nvSpPr>
        <p:spPr>
          <a:xfrm>
            <a:off x="1080101" y="1206445"/>
            <a:ext cx="4246588" cy="6103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平行四边形 22"/>
          <p:cNvSpPr/>
          <p:nvPr/>
        </p:nvSpPr>
        <p:spPr>
          <a:xfrm>
            <a:off x="1051432" y="11482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剪去对角 25"/>
          <p:cNvSpPr/>
          <p:nvPr/>
        </p:nvSpPr>
        <p:spPr>
          <a:xfrm>
            <a:off x="9059652" y="4068077"/>
            <a:ext cx="2027063" cy="1727313"/>
          </a:xfrm>
          <a:prstGeom prst="snip2DiagRect">
            <a:avLst>
              <a:gd name="adj1" fmla="val 20281"/>
              <a:gd name="adj2" fmla="val 10489"/>
            </a:avLst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4E9F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9376482" y="4494805"/>
            <a:ext cx="1557583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WORKING PROCESS</a:t>
            </a:r>
          </a:p>
          <a:p>
            <a:pPr fontAlgn="ctr"/>
            <a:endParaRPr lang="en-US" altLang="zh-CN" sz="2000" dirty="0">
              <a:ln>
                <a:solidFill>
                  <a:srgbClr val="64E9F5"/>
                </a:solidFill>
              </a:ln>
              <a:solidFill>
                <a:schemeClr val="bg1"/>
              </a:solidFill>
              <a:effectLst>
                <a:outerShdw blurRad="101600" dist="25400" sx="102000" sy="102000" algn="ctr" rotWithShape="0">
                  <a:srgbClr val="64E9F5">
                    <a:alpha val="39000"/>
                  </a:srgbClr>
                </a:outerShdw>
              </a:effectLst>
              <a:latin typeface="Bahnschrift SemiBold Condensed" panose="020B0502040204020203" charset="0"/>
              <a:ea typeface="Arial" panose="020B0604020202020204" pitchFamily="34" charset="0"/>
              <a:cs typeface="Bahnschrift SemiBold Condensed" panose="020B0502040204020203" charset="0"/>
            </a:endParaRPr>
          </a:p>
          <a:p>
            <a:pPr fontAlgn="ctr"/>
            <a:endParaRPr lang="en-US" altLang="zh-CN" sz="2000" dirty="0">
              <a:ln>
                <a:solidFill>
                  <a:srgbClr val="64E9F5"/>
                </a:solidFill>
              </a:ln>
              <a:solidFill>
                <a:schemeClr val="bg1"/>
              </a:solidFill>
              <a:effectLst>
                <a:outerShdw blurRad="101600" dist="25400" sx="102000" sy="102000" algn="ctr" rotWithShape="0">
                  <a:srgbClr val="64E9F5">
                    <a:alpha val="39000"/>
                  </a:srgbClr>
                </a:outerShdw>
              </a:effectLst>
              <a:latin typeface="Bahnschrift SemiBold Condensed" panose="020B0502040204020203" charset="0"/>
              <a:ea typeface="Arial" panose="020B0604020202020204" pitchFamily="34" charset="0"/>
              <a:cs typeface="Bahnschrift SemiBold Condensed" panose="020B0502040204020203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0050" y="2696845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Setup Environment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-286938" y="4068078"/>
            <a:ext cx="74079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400" spc="300" dirty="0">
                <a:solidFill>
                  <a:srgbClr val="030F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PRODUCT</a:t>
            </a:r>
          </a:p>
        </p:txBody>
      </p:sp>
      <p:sp>
        <p:nvSpPr>
          <p:cNvPr id="12" name="文本框 33"/>
          <p:cNvSpPr txBox="1"/>
          <p:nvPr/>
        </p:nvSpPr>
        <p:spPr>
          <a:xfrm>
            <a:off x="477520" y="3322320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Capture Image </a:t>
            </a:r>
          </a:p>
        </p:txBody>
      </p:sp>
      <p:sp>
        <p:nvSpPr>
          <p:cNvPr id="18" name="文本框 33"/>
          <p:cNvSpPr txBox="1"/>
          <p:nvPr/>
        </p:nvSpPr>
        <p:spPr>
          <a:xfrm>
            <a:off x="616585" y="4069715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Pre-process Image</a:t>
            </a:r>
          </a:p>
        </p:txBody>
      </p:sp>
      <p:sp>
        <p:nvSpPr>
          <p:cNvPr id="24" name="文本框 33"/>
          <p:cNvSpPr txBox="1"/>
          <p:nvPr/>
        </p:nvSpPr>
        <p:spPr>
          <a:xfrm>
            <a:off x="697230" y="4817110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Detect License Plate</a:t>
            </a:r>
          </a:p>
        </p:txBody>
      </p:sp>
      <p:sp>
        <p:nvSpPr>
          <p:cNvPr id="27" name="文本框 33"/>
          <p:cNvSpPr txBox="1"/>
          <p:nvPr/>
        </p:nvSpPr>
        <p:spPr>
          <a:xfrm>
            <a:off x="5036820" y="2572385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Segment Characters</a:t>
            </a:r>
          </a:p>
        </p:txBody>
      </p:sp>
      <p:sp>
        <p:nvSpPr>
          <p:cNvPr id="29" name="文本框 33"/>
          <p:cNvSpPr txBox="1"/>
          <p:nvPr/>
        </p:nvSpPr>
        <p:spPr>
          <a:xfrm>
            <a:off x="5036820" y="3275330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Recognize Characters</a:t>
            </a:r>
          </a:p>
        </p:txBody>
      </p:sp>
      <p:sp>
        <p:nvSpPr>
          <p:cNvPr id="30" name="文本框 33"/>
          <p:cNvSpPr txBox="1"/>
          <p:nvPr/>
        </p:nvSpPr>
        <p:spPr>
          <a:xfrm>
            <a:off x="5036820" y="4620260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Display Results</a:t>
            </a:r>
          </a:p>
        </p:txBody>
      </p:sp>
      <p:sp>
        <p:nvSpPr>
          <p:cNvPr id="38" name="文本框 33"/>
          <p:cNvSpPr txBox="1"/>
          <p:nvPr/>
        </p:nvSpPr>
        <p:spPr>
          <a:xfrm>
            <a:off x="5132070" y="3916680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Post-process Results</a:t>
            </a:r>
          </a:p>
        </p:txBody>
      </p:sp>
      <p:sp>
        <p:nvSpPr>
          <p:cNvPr id="41" name="文本框 33"/>
          <p:cNvSpPr txBox="1"/>
          <p:nvPr/>
        </p:nvSpPr>
        <p:spPr>
          <a:xfrm>
            <a:off x="4991100" y="5356225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Optimize and Test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4045" t="6204" r="18413" b="1743"/>
          <a:stretch>
            <a:fillRect/>
          </a:stretch>
        </p:blipFill>
        <p:spPr>
          <a:xfrm>
            <a:off x="8972784" y="1844228"/>
            <a:ext cx="2113152" cy="1800672"/>
          </a:xfrm>
          <a:prstGeom prst="snip2DiagRect">
            <a:avLst>
              <a:gd name="adj1" fmla="val 19326"/>
              <a:gd name="adj2" fmla="val 12054"/>
            </a:avLst>
          </a:prstGeom>
        </p:spPr>
      </p:pic>
      <p:sp>
        <p:nvSpPr>
          <p:cNvPr id="2" name="任意多边形: 形状 1"/>
          <p:cNvSpPr/>
          <p:nvPr/>
        </p:nvSpPr>
        <p:spPr>
          <a:xfrm>
            <a:off x="367031" y="306388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/>
        </p:nvSpPr>
        <p:spPr>
          <a:xfrm flipV="1">
            <a:off x="51533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任意多边形: 形状 3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 flipV="1">
            <a:off x="3164105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7" name="梯形 6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9" name="文本框 6"/>
          <p:cNvSpPr txBox="1"/>
          <p:nvPr>
            <p:custDataLst>
              <p:tags r:id="rId1"/>
            </p:custDataLst>
          </p:nvPr>
        </p:nvSpPr>
        <p:spPr>
          <a:xfrm>
            <a:off x="535416" y="507829"/>
            <a:ext cx="129438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YOUR LOGO</a:t>
            </a:r>
            <a:endParaRPr lang="zh-CN" altLang="en-US" sz="1600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14" name="箭头: V 形 13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V 形 15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51560" y="1410335"/>
            <a:ext cx="857885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Flow of Control of the Automatic Number </a:t>
            </a:r>
          </a:p>
          <a:p>
            <a:pPr algn="l" fontAlgn="ctr"/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Plate Recognition System Project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1011682" y="2187613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/>
        </p:nvSpPr>
        <p:spPr>
          <a:xfrm flipH="1" flipV="1">
            <a:off x="4544112" y="21291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1" name="平行四边形 112"/>
          <p:cNvSpPr/>
          <p:nvPr/>
        </p:nvSpPr>
        <p:spPr>
          <a:xfrm>
            <a:off x="2540062" y="2188957"/>
            <a:ext cx="3584444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2" name="平行四边形 21"/>
          <p:cNvSpPr/>
          <p:nvPr/>
        </p:nvSpPr>
        <p:spPr>
          <a:xfrm>
            <a:off x="1080101" y="1206445"/>
            <a:ext cx="4246588" cy="6103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平行四边形 22"/>
          <p:cNvSpPr/>
          <p:nvPr/>
        </p:nvSpPr>
        <p:spPr>
          <a:xfrm>
            <a:off x="1051432" y="11482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剪去对角 25"/>
          <p:cNvSpPr/>
          <p:nvPr/>
        </p:nvSpPr>
        <p:spPr>
          <a:xfrm>
            <a:off x="9059652" y="4068077"/>
            <a:ext cx="2027063" cy="1727313"/>
          </a:xfrm>
          <a:prstGeom prst="snip2DiagRect">
            <a:avLst>
              <a:gd name="adj1" fmla="val 20281"/>
              <a:gd name="adj2" fmla="val 10489"/>
            </a:avLst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64E9F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9376482" y="4494805"/>
            <a:ext cx="1557583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WORKING PROCESS</a:t>
            </a:r>
          </a:p>
          <a:p>
            <a:pPr fontAlgn="ctr"/>
            <a:endParaRPr lang="en-US" altLang="zh-CN" sz="2000" dirty="0">
              <a:ln>
                <a:solidFill>
                  <a:srgbClr val="64E9F5"/>
                </a:solidFill>
              </a:ln>
              <a:solidFill>
                <a:schemeClr val="bg1"/>
              </a:solidFill>
              <a:effectLst>
                <a:outerShdw blurRad="101600" dist="25400" sx="102000" sy="102000" algn="ctr" rotWithShape="0">
                  <a:srgbClr val="64E9F5">
                    <a:alpha val="39000"/>
                  </a:srgbClr>
                </a:outerShdw>
              </a:effectLst>
              <a:latin typeface="Bahnschrift SemiBold Condensed" panose="020B0502040204020203" charset="0"/>
              <a:ea typeface="Arial" panose="020B0604020202020204" pitchFamily="34" charset="0"/>
              <a:cs typeface="Bahnschrift SemiBold Condensed" panose="020B0502040204020203" charset="0"/>
            </a:endParaRPr>
          </a:p>
          <a:p>
            <a:pPr fontAlgn="ctr"/>
            <a:endParaRPr lang="en-US" altLang="zh-CN" sz="2000" dirty="0">
              <a:ln>
                <a:solidFill>
                  <a:srgbClr val="64E9F5"/>
                </a:solidFill>
              </a:ln>
              <a:solidFill>
                <a:schemeClr val="bg1"/>
              </a:solidFill>
              <a:effectLst>
                <a:outerShdw blurRad="101600" dist="25400" sx="102000" sy="102000" algn="ctr" rotWithShape="0">
                  <a:srgbClr val="64E9F5">
                    <a:alpha val="39000"/>
                  </a:srgbClr>
                </a:outerShdw>
              </a:effectLst>
              <a:latin typeface="Bahnschrift SemiBold Condensed" panose="020B0502040204020203" charset="0"/>
              <a:ea typeface="Arial" panose="020B0604020202020204" pitchFamily="34" charset="0"/>
              <a:cs typeface="Bahnschrift SemiBold Condensed" panose="020B0502040204020203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0050" y="2696845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     Image Acquisition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-286938" y="4068078"/>
            <a:ext cx="74079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400" spc="300" dirty="0">
                <a:solidFill>
                  <a:srgbClr val="030F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anose="020B0604020202020204" pitchFamily="34" charset="0"/>
              </a:rPr>
              <a:t>PRODUCT</a:t>
            </a:r>
          </a:p>
        </p:txBody>
      </p:sp>
      <p:sp>
        <p:nvSpPr>
          <p:cNvPr id="12" name="文本框 33"/>
          <p:cNvSpPr txBox="1"/>
          <p:nvPr/>
        </p:nvSpPr>
        <p:spPr>
          <a:xfrm>
            <a:off x="477520" y="3322320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Image Pre-processing</a:t>
            </a:r>
          </a:p>
        </p:txBody>
      </p:sp>
      <p:sp>
        <p:nvSpPr>
          <p:cNvPr id="18" name="文本框 33"/>
          <p:cNvSpPr txBox="1"/>
          <p:nvPr/>
        </p:nvSpPr>
        <p:spPr>
          <a:xfrm>
            <a:off x="616585" y="4069715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License Plate Detection</a:t>
            </a:r>
          </a:p>
        </p:txBody>
      </p:sp>
      <p:sp>
        <p:nvSpPr>
          <p:cNvPr id="24" name="文本框 33"/>
          <p:cNvSpPr txBox="1"/>
          <p:nvPr/>
        </p:nvSpPr>
        <p:spPr>
          <a:xfrm>
            <a:off x="697230" y="4817110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Character Segmentation</a:t>
            </a:r>
          </a:p>
        </p:txBody>
      </p:sp>
      <p:sp>
        <p:nvSpPr>
          <p:cNvPr id="27" name="文本框 33"/>
          <p:cNvSpPr txBox="1"/>
          <p:nvPr/>
        </p:nvSpPr>
        <p:spPr>
          <a:xfrm>
            <a:off x="5036820" y="2572385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Character Recognition</a:t>
            </a:r>
          </a:p>
        </p:txBody>
      </p:sp>
      <p:sp>
        <p:nvSpPr>
          <p:cNvPr id="29" name="文本框 33"/>
          <p:cNvSpPr txBox="1"/>
          <p:nvPr/>
        </p:nvSpPr>
        <p:spPr>
          <a:xfrm>
            <a:off x="5036820" y="3275330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Post-processing</a:t>
            </a:r>
          </a:p>
        </p:txBody>
      </p:sp>
      <p:sp>
        <p:nvSpPr>
          <p:cNvPr id="30" name="文本框 33"/>
          <p:cNvSpPr txBox="1"/>
          <p:nvPr/>
        </p:nvSpPr>
        <p:spPr>
          <a:xfrm>
            <a:off x="5036820" y="4620260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Output Result</a:t>
            </a:r>
          </a:p>
        </p:txBody>
      </p:sp>
      <p:sp>
        <p:nvSpPr>
          <p:cNvPr id="38" name="文本框 33"/>
          <p:cNvSpPr txBox="1"/>
          <p:nvPr/>
        </p:nvSpPr>
        <p:spPr>
          <a:xfrm>
            <a:off x="5132070" y="3916680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 Post-process Results</a:t>
            </a:r>
          </a:p>
        </p:txBody>
      </p:sp>
      <p:sp>
        <p:nvSpPr>
          <p:cNvPr id="41" name="文本框 33"/>
          <p:cNvSpPr txBox="1"/>
          <p:nvPr/>
        </p:nvSpPr>
        <p:spPr>
          <a:xfrm>
            <a:off x="4991100" y="5356225"/>
            <a:ext cx="39274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Feedback Loop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E758-C99F-9A3C-1F4C-00ACE5D9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u="sng" dirty="0"/>
          </a:p>
        </p:txBody>
      </p:sp>
      <p:pic>
        <p:nvPicPr>
          <p:cNvPr id="64" name="Bright Colorful Young Man Avatar">
            <a:hlinkClick r:id="" action="ppaction://media"/>
            <a:extLst>
              <a:ext uri="{FF2B5EF4-FFF2-40B4-BE49-F238E27FC236}">
                <a16:creationId xmlns:a16="http://schemas.microsoft.com/office/drawing/2014/main" id="{AF612A1A-DBCD-6CA8-4FCF-FC50DB73A0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139" y="1530377"/>
            <a:ext cx="4351337" cy="4351338"/>
          </a:xfrm>
        </p:spPr>
      </p:pic>
      <p:pic>
        <p:nvPicPr>
          <p:cNvPr id="29" name="图片 30" descr="图片包含 游戏机, 玻璃&#10;&#10;描述已自动生成">
            <a:extLst>
              <a:ext uri="{FF2B5EF4-FFF2-40B4-BE49-F238E27FC236}">
                <a16:creationId xmlns:a16="http://schemas.microsoft.com/office/drawing/2014/main" id="{F746B231-3EC2-45C4-9FB7-41222A1DBA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9481" r="1594" b="560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文本框 5">
            <a:extLst>
              <a:ext uri="{FF2B5EF4-FFF2-40B4-BE49-F238E27FC236}">
                <a16:creationId xmlns:a16="http://schemas.microsoft.com/office/drawing/2014/main" id="{0A9F773D-A3A4-CDA3-4540-14D04274DE8A}"/>
              </a:ext>
            </a:extLst>
          </p:cNvPr>
          <p:cNvSpPr txBox="1"/>
          <p:nvPr/>
        </p:nvSpPr>
        <p:spPr>
          <a:xfrm>
            <a:off x="810426" y="1294127"/>
            <a:ext cx="650000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000" b="1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gency FB" panose="020B0503020202020204" pitchFamily="34" charset="0"/>
                <a:ea typeface="Arial" panose="020B0604020202020204" pitchFamily="34" charset="0"/>
                <a:cs typeface="Arial Black" panose="020B0A04020102020204" charset="0"/>
              </a:rPr>
              <a:t>Avatar Card Info</a:t>
            </a:r>
          </a:p>
          <a:p>
            <a:pPr fontAlgn="ctr"/>
            <a:r>
              <a:rPr lang="en-US" altLang="zh-CN" sz="32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Name: Shivam Kumar </a:t>
            </a:r>
          </a:p>
          <a:p>
            <a:pPr fontAlgn="ctr"/>
            <a:r>
              <a:rPr lang="en-US" altLang="zh-CN" sz="32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Year: Final</a:t>
            </a:r>
          </a:p>
          <a:p>
            <a:pPr fontAlgn="ctr"/>
            <a:r>
              <a:rPr lang="en-US" altLang="zh-CN" sz="32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Project Name: </a:t>
            </a:r>
            <a:r>
              <a:rPr lang="en-US" altLang="zh-CN" sz="3200" dirty="0" err="1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CarCheck</a:t>
            </a:r>
            <a:endParaRPr lang="en-US" altLang="zh-CN" sz="3200" dirty="0">
              <a:ln>
                <a:solidFill>
                  <a:srgbClr val="64E9F5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101600" dist="25400" sx="102000" sy="102000" algn="ctr" rotWithShape="0">
                  <a:srgbClr val="64E9F5">
                    <a:alpha val="39000"/>
                  </a:srgbClr>
                </a:outerShdw>
              </a:effectLst>
              <a:latin typeface="Cooper Black" panose="0208090404030B020404" pitchFamily="18" charset="0"/>
              <a:ea typeface="Arial" panose="020B0604020202020204" pitchFamily="34" charset="0"/>
              <a:cs typeface="Arial Black" panose="020B0A04020102020204" charset="0"/>
            </a:endParaRPr>
          </a:p>
          <a:p>
            <a:pPr fontAlgn="ctr"/>
            <a:r>
              <a:rPr lang="en-US" altLang="zh-CN" sz="32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Univ. Roll no- 220029002566</a:t>
            </a:r>
          </a:p>
          <a:p>
            <a:pPr fontAlgn="ctr"/>
            <a:r>
              <a:rPr lang="en-US" altLang="zh-CN" sz="32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Role :Graphic Designer and Prototyping Expert ,Web developer</a:t>
            </a:r>
          </a:p>
        </p:txBody>
      </p:sp>
      <p:sp>
        <p:nvSpPr>
          <p:cNvPr id="31" name="梯形 6">
            <a:extLst>
              <a:ext uri="{FF2B5EF4-FFF2-40B4-BE49-F238E27FC236}">
                <a16:creationId xmlns:a16="http://schemas.microsoft.com/office/drawing/2014/main" id="{83DA8092-783E-FDAA-E22A-A3713AD9A028}"/>
              </a:ext>
            </a:extLst>
          </p:cNvPr>
          <p:cNvSpPr/>
          <p:nvPr/>
        </p:nvSpPr>
        <p:spPr>
          <a:xfrm>
            <a:off x="4177308" y="3599962"/>
            <a:ext cx="4289078" cy="262551"/>
          </a:xfrm>
          <a:custGeom>
            <a:avLst/>
            <a:gdLst>
              <a:gd name="connsiteX0" fmla="*/ 0 w 4354716"/>
              <a:gd name="connsiteY0" fmla="*/ 262551 h 262551"/>
              <a:gd name="connsiteX1" fmla="*/ 65638 w 4354716"/>
              <a:gd name="connsiteY1" fmla="*/ 0 h 262551"/>
              <a:gd name="connsiteX2" fmla="*/ 4289078 w 4354716"/>
              <a:gd name="connsiteY2" fmla="*/ 0 h 262551"/>
              <a:gd name="connsiteX3" fmla="*/ 4354716 w 4354716"/>
              <a:gd name="connsiteY3" fmla="*/ 262551 h 262551"/>
              <a:gd name="connsiteX4" fmla="*/ 0 w 4354716"/>
              <a:gd name="connsiteY4" fmla="*/ 262551 h 262551"/>
              <a:gd name="connsiteX0-1" fmla="*/ 0 w 4354716"/>
              <a:gd name="connsiteY0-2" fmla="*/ 262551 h 353991"/>
              <a:gd name="connsiteX1-3" fmla="*/ 65638 w 4354716"/>
              <a:gd name="connsiteY1-4" fmla="*/ 0 h 353991"/>
              <a:gd name="connsiteX2-5" fmla="*/ 4289078 w 4354716"/>
              <a:gd name="connsiteY2-6" fmla="*/ 0 h 353991"/>
              <a:gd name="connsiteX3-7" fmla="*/ 4354716 w 4354716"/>
              <a:gd name="connsiteY3-8" fmla="*/ 262551 h 353991"/>
              <a:gd name="connsiteX4-9" fmla="*/ 91440 w 4354716"/>
              <a:gd name="connsiteY4-10" fmla="*/ 353991 h 353991"/>
              <a:gd name="connsiteX0-11" fmla="*/ 0 w 4354716"/>
              <a:gd name="connsiteY0-12" fmla="*/ 262551 h 262551"/>
              <a:gd name="connsiteX1-13" fmla="*/ 65638 w 4354716"/>
              <a:gd name="connsiteY1-14" fmla="*/ 0 h 262551"/>
              <a:gd name="connsiteX2-15" fmla="*/ 4289078 w 4354716"/>
              <a:gd name="connsiteY2-16" fmla="*/ 0 h 262551"/>
              <a:gd name="connsiteX3-17" fmla="*/ 4354716 w 4354716"/>
              <a:gd name="connsiteY3-18" fmla="*/ 262551 h 262551"/>
              <a:gd name="connsiteX0-19" fmla="*/ 0 w 4289078"/>
              <a:gd name="connsiteY0-20" fmla="*/ 0 h 262551"/>
              <a:gd name="connsiteX1-21" fmla="*/ 4223440 w 4289078"/>
              <a:gd name="connsiteY1-22" fmla="*/ 0 h 262551"/>
              <a:gd name="connsiteX2-23" fmla="*/ 4289078 w 4289078"/>
              <a:gd name="connsiteY2-24" fmla="*/ 262551 h 2625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289078" h="262551">
                <a:moveTo>
                  <a:pt x="0" y="0"/>
                </a:moveTo>
                <a:lnTo>
                  <a:pt x="4223440" y="0"/>
                </a:lnTo>
                <a:lnTo>
                  <a:pt x="4289078" y="262551"/>
                </a:lnTo>
              </a:path>
            </a:pathLst>
          </a:custGeom>
          <a:noFill/>
          <a:ln w="19050">
            <a:gradFill flip="none" rotWithShape="1">
              <a:gsLst>
                <a:gs pos="0">
                  <a:srgbClr val="64E9F5">
                    <a:alpha val="0"/>
                  </a:srgbClr>
                </a:gs>
                <a:gs pos="100000">
                  <a:srgbClr val="64E9F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12">
            <a:extLst>
              <a:ext uri="{FF2B5EF4-FFF2-40B4-BE49-F238E27FC236}">
                <a16:creationId xmlns:a16="http://schemas.microsoft.com/office/drawing/2014/main" id="{701986CB-F287-AD58-F398-8EA939890080}"/>
              </a:ext>
            </a:extLst>
          </p:cNvPr>
          <p:cNvGrpSpPr/>
          <p:nvPr/>
        </p:nvGrpSpPr>
        <p:grpSpPr>
          <a:xfrm flipH="1">
            <a:off x="7414788" y="3706046"/>
            <a:ext cx="860079" cy="51304"/>
            <a:chOff x="4336610" y="4363771"/>
            <a:chExt cx="860079" cy="51304"/>
          </a:xfrm>
        </p:grpSpPr>
        <p:sp>
          <p:nvSpPr>
            <p:cNvPr id="33" name="平行四边形 7">
              <a:extLst>
                <a:ext uri="{FF2B5EF4-FFF2-40B4-BE49-F238E27FC236}">
                  <a16:creationId xmlns:a16="http://schemas.microsoft.com/office/drawing/2014/main" id="{DCBCFC8B-E639-E79D-6948-763E8577B2B5}"/>
                </a:ext>
              </a:extLst>
            </p:cNvPr>
            <p:cNvSpPr/>
            <p:nvPr/>
          </p:nvSpPr>
          <p:spPr>
            <a:xfrm>
              <a:off x="4336610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8">
              <a:extLst>
                <a:ext uri="{FF2B5EF4-FFF2-40B4-BE49-F238E27FC236}">
                  <a16:creationId xmlns:a16="http://schemas.microsoft.com/office/drawing/2014/main" id="{1577C58E-EC51-596E-E78D-24A85B9DA4CF}"/>
                </a:ext>
              </a:extLst>
            </p:cNvPr>
            <p:cNvSpPr/>
            <p:nvPr/>
          </p:nvSpPr>
          <p:spPr>
            <a:xfrm>
              <a:off x="4560211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平行四边形 9">
              <a:extLst>
                <a:ext uri="{FF2B5EF4-FFF2-40B4-BE49-F238E27FC236}">
                  <a16:creationId xmlns:a16="http://schemas.microsoft.com/office/drawing/2014/main" id="{78FD1C94-0F06-58E8-EB10-EACD556CCC91}"/>
                </a:ext>
              </a:extLst>
            </p:cNvPr>
            <p:cNvSpPr/>
            <p:nvPr/>
          </p:nvSpPr>
          <p:spPr>
            <a:xfrm>
              <a:off x="4783812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平行四边形 10">
              <a:extLst>
                <a:ext uri="{FF2B5EF4-FFF2-40B4-BE49-F238E27FC236}">
                  <a16:creationId xmlns:a16="http://schemas.microsoft.com/office/drawing/2014/main" id="{21C41720-FACE-30C7-1FF1-011402511A7A}"/>
                </a:ext>
              </a:extLst>
            </p:cNvPr>
            <p:cNvSpPr/>
            <p:nvPr/>
          </p:nvSpPr>
          <p:spPr>
            <a:xfrm>
              <a:off x="5007412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13">
            <a:extLst>
              <a:ext uri="{FF2B5EF4-FFF2-40B4-BE49-F238E27FC236}">
                <a16:creationId xmlns:a16="http://schemas.microsoft.com/office/drawing/2014/main" id="{2FCD4CC1-E0A1-6747-1B35-6087F86E8DE8}"/>
              </a:ext>
            </a:extLst>
          </p:cNvPr>
          <p:cNvSpPr txBox="1"/>
          <p:nvPr/>
        </p:nvSpPr>
        <p:spPr>
          <a:xfrm>
            <a:off x="4064000" y="3851275"/>
            <a:ext cx="4616450" cy="4514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zh-CN" altLang="en-US" sz="1050" dirty="0">
              <a:solidFill>
                <a:schemeClr val="bg1"/>
              </a:solidFill>
              <a:latin typeface="Bahnschrift Light Condensed" panose="020B0502040204020203" charset="0"/>
              <a:cs typeface="Bahnschrift Light Condensed" panose="020B0502040204020203" charset="0"/>
            </a:endParaRPr>
          </a:p>
        </p:txBody>
      </p:sp>
      <p:sp>
        <p:nvSpPr>
          <p:cNvPr id="38" name="任意多边形: 形状 14">
            <a:extLst>
              <a:ext uri="{FF2B5EF4-FFF2-40B4-BE49-F238E27FC236}">
                <a16:creationId xmlns:a16="http://schemas.microsoft.com/office/drawing/2014/main" id="{F40931A7-7E75-F257-A945-A4726FE15C8A}"/>
              </a:ext>
            </a:extLst>
          </p:cNvPr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gradFill flip="none" rotWithShape="1">
              <a:gsLst>
                <a:gs pos="53000">
                  <a:schemeClr val="bg1">
                    <a:alpha val="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9" name="任意多边形: 形状 17">
            <a:extLst>
              <a:ext uri="{FF2B5EF4-FFF2-40B4-BE49-F238E27FC236}">
                <a16:creationId xmlns:a16="http://schemas.microsoft.com/office/drawing/2014/main" id="{3CB4B073-5944-A53B-BE62-48826D12900C}"/>
              </a:ext>
            </a:extLst>
          </p:cNvPr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0" name="任意多边形: 形状 19">
            <a:extLst>
              <a:ext uri="{FF2B5EF4-FFF2-40B4-BE49-F238E27FC236}">
                <a16:creationId xmlns:a16="http://schemas.microsoft.com/office/drawing/2014/main" id="{1A01FD5B-56DC-43C7-B70A-3EF7A3C2A8E4}"/>
              </a:ext>
            </a:extLst>
          </p:cNvPr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1" name="梯形 20">
            <a:extLst>
              <a:ext uri="{FF2B5EF4-FFF2-40B4-BE49-F238E27FC236}">
                <a16:creationId xmlns:a16="http://schemas.microsoft.com/office/drawing/2014/main" id="{AD981447-1846-AEEE-9F9A-AF6EB45387A3}"/>
              </a:ext>
            </a:extLst>
          </p:cNvPr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2" name="任意多边形: 形状 23">
            <a:extLst>
              <a:ext uri="{FF2B5EF4-FFF2-40B4-BE49-F238E27FC236}">
                <a16:creationId xmlns:a16="http://schemas.microsoft.com/office/drawing/2014/main" id="{8114CA2E-2914-05F8-AF75-EAA2432D9E60}"/>
              </a:ext>
            </a:extLst>
          </p:cNvPr>
          <p:cNvSpPr/>
          <p:nvPr/>
        </p:nvSpPr>
        <p:spPr>
          <a:xfrm>
            <a:off x="4169670" y="4391151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3" name="任意多边形: 形状 24">
            <a:extLst>
              <a:ext uri="{FF2B5EF4-FFF2-40B4-BE49-F238E27FC236}">
                <a16:creationId xmlns:a16="http://schemas.microsoft.com/office/drawing/2014/main" id="{2757B032-5B7B-71C3-1763-2869807C3D27}"/>
              </a:ext>
            </a:extLst>
          </p:cNvPr>
          <p:cNvSpPr/>
          <p:nvPr/>
        </p:nvSpPr>
        <p:spPr>
          <a:xfrm flipH="1" flipV="1">
            <a:off x="6884596" y="4396067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4" name="平行四边形 112">
            <a:extLst>
              <a:ext uri="{FF2B5EF4-FFF2-40B4-BE49-F238E27FC236}">
                <a16:creationId xmlns:a16="http://schemas.microsoft.com/office/drawing/2014/main" id="{51424CEA-F12E-1387-BC10-139B61F0918B}"/>
              </a:ext>
            </a:extLst>
          </p:cNvPr>
          <p:cNvSpPr/>
          <p:nvPr/>
        </p:nvSpPr>
        <p:spPr>
          <a:xfrm>
            <a:off x="5716931" y="4392495"/>
            <a:ext cx="2721426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481138" h="112294">
                <a:moveTo>
                  <a:pt x="3481138" y="112294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5" name="文本框 27">
            <a:extLst>
              <a:ext uri="{FF2B5EF4-FFF2-40B4-BE49-F238E27FC236}">
                <a16:creationId xmlns:a16="http://schemas.microsoft.com/office/drawing/2014/main" id="{804F1223-7DF6-F81F-57C3-ADCCAEEB8F33}"/>
              </a:ext>
            </a:extLst>
          </p:cNvPr>
          <p:cNvSpPr txBox="1"/>
          <p:nvPr/>
        </p:nvSpPr>
        <p:spPr>
          <a:xfrm>
            <a:off x="782164" y="6018735"/>
            <a:ext cx="289392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latin typeface="Bahnschrift SemiBold" panose="020B0502040204020203" charset="0"/>
                <a:ea typeface="Arial" panose="020B0604020202020204" pitchFamily="34" charset="0"/>
                <a:cs typeface="Bahnschrift SemiBold" panose="020B0502040204020203" charset="0"/>
              </a:rPr>
              <a:t>GROUP PRESENTATION</a:t>
            </a:r>
          </a:p>
        </p:txBody>
      </p:sp>
      <p:sp>
        <p:nvSpPr>
          <p:cNvPr id="46" name="文本框 28">
            <a:extLst>
              <a:ext uri="{FF2B5EF4-FFF2-40B4-BE49-F238E27FC236}">
                <a16:creationId xmlns:a16="http://schemas.microsoft.com/office/drawing/2014/main" id="{B1F9601A-9F07-CC64-0A95-2AC216D47512}"/>
              </a:ext>
            </a:extLst>
          </p:cNvPr>
          <p:cNvSpPr txBox="1"/>
          <p:nvPr/>
        </p:nvSpPr>
        <p:spPr>
          <a:xfrm>
            <a:off x="784158" y="5526605"/>
            <a:ext cx="1925515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endParaRPr lang="zh-CN" altLang="en-US" sz="1050" dirty="0">
              <a:solidFill>
                <a:schemeClr val="bg1"/>
              </a:solidFill>
            </a:endParaRPr>
          </a:p>
        </p:txBody>
      </p:sp>
      <p:cxnSp>
        <p:nvCxnSpPr>
          <p:cNvPr id="47" name="直接连接符 31">
            <a:extLst>
              <a:ext uri="{FF2B5EF4-FFF2-40B4-BE49-F238E27FC236}">
                <a16:creationId xmlns:a16="http://schemas.microsoft.com/office/drawing/2014/main" id="{0C4356C7-DAA2-E101-2AD7-F8E574741459}"/>
              </a:ext>
            </a:extLst>
          </p:cNvPr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32">
            <a:extLst>
              <a:ext uri="{FF2B5EF4-FFF2-40B4-BE49-F238E27FC236}">
                <a16:creationId xmlns:a16="http://schemas.microsoft.com/office/drawing/2014/main" id="{FB1455AC-C588-B362-EDC8-BED05BAA1B8B}"/>
              </a:ext>
            </a:extLst>
          </p:cNvPr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33">
            <a:extLst>
              <a:ext uri="{FF2B5EF4-FFF2-40B4-BE49-F238E27FC236}">
                <a16:creationId xmlns:a16="http://schemas.microsoft.com/office/drawing/2014/main" id="{40BB2870-2DCD-9FDC-8885-E542C95CFB12}"/>
              </a:ext>
            </a:extLst>
          </p:cNvPr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50" name="箭头: V 形 34">
              <a:extLst>
                <a:ext uri="{FF2B5EF4-FFF2-40B4-BE49-F238E27FC236}">
                  <a16:creationId xmlns:a16="http://schemas.microsoft.com/office/drawing/2014/main" id="{48A5B4F8-EF76-D7DF-6B62-687A2D0B7022}"/>
                </a:ext>
              </a:extLst>
            </p:cNvPr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箭头: V 形 35">
              <a:extLst>
                <a:ext uri="{FF2B5EF4-FFF2-40B4-BE49-F238E27FC236}">
                  <a16:creationId xmlns:a16="http://schemas.microsoft.com/office/drawing/2014/main" id="{08D79046-147C-4A42-1FE1-A4717E761E95}"/>
                </a:ext>
              </a:extLst>
            </p:cNvPr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箭头: V 形 36">
              <a:extLst>
                <a:ext uri="{FF2B5EF4-FFF2-40B4-BE49-F238E27FC236}">
                  <a16:creationId xmlns:a16="http://schemas.microsoft.com/office/drawing/2014/main" id="{E9F52F71-6891-1B27-F8DD-950F72D2B597}"/>
                </a:ext>
              </a:extLst>
            </p:cNvPr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 Box 1">
            <a:extLst>
              <a:ext uri="{FF2B5EF4-FFF2-40B4-BE49-F238E27FC236}">
                <a16:creationId xmlns:a16="http://schemas.microsoft.com/office/drawing/2014/main" id="{BDD54BE0-5CBB-7E54-5E38-E1031AED2926}"/>
              </a:ext>
            </a:extLst>
          </p:cNvPr>
          <p:cNvSpPr txBox="1"/>
          <p:nvPr/>
        </p:nvSpPr>
        <p:spPr>
          <a:xfrm>
            <a:off x="3319780" y="2717800"/>
            <a:ext cx="5360670" cy="463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i="1" dirty="0">
              <a:latin typeface="Bahnschrift Light Condensed" panose="020B0502040204020203" charset="0"/>
              <a:cs typeface="Bahnschrift Light Condensed" panose="020B0502040204020203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D60330E-B103-53CE-7BF9-6329DE4BE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62" y="385011"/>
            <a:ext cx="3886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8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 flipV="1"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/>
        </p:nvSpPr>
        <p:spPr>
          <a:xfrm flipV="1">
            <a:off x="58264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任意多边形: 形状 3"/>
          <p:cNvSpPr/>
          <p:nvPr/>
        </p:nvSpPr>
        <p:spPr>
          <a:xfrm flipH="1" flipV="1">
            <a:off x="8924925" y="6235940"/>
            <a:ext cx="2222424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 flipV="1">
            <a:off x="855273" y="6240982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梯形 5"/>
          <p:cNvSpPr/>
          <p:nvPr/>
        </p:nvSpPr>
        <p:spPr>
          <a:xfrm rot="5400000" flipH="1" flipV="1">
            <a:off x="-415290" y="5648726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2164" y="5918808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13" name="箭头: V 形 12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V 形 13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任意多边形: 形状 15"/>
          <p:cNvSpPr/>
          <p:nvPr/>
        </p:nvSpPr>
        <p:spPr>
          <a:xfrm flipV="1">
            <a:off x="7881341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03545" y="1276350"/>
            <a:ext cx="910590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Future Impact , Implementation </a:t>
            </a:r>
          </a:p>
          <a:p>
            <a:pPr algn="l" fontAlgn="ctr"/>
            <a:r>
              <a:rPr lang="en-US" altLang="zh-CN" sz="2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Goals and More  of ANPR Projecct 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5505898" y="2187613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/>
        </p:nvSpPr>
        <p:spPr>
          <a:xfrm flipH="1" flipV="1">
            <a:off x="9038328" y="21291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1" name="平行四边形 112"/>
          <p:cNvSpPr/>
          <p:nvPr/>
        </p:nvSpPr>
        <p:spPr>
          <a:xfrm>
            <a:off x="7034278" y="2188957"/>
            <a:ext cx="3584444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2" name="平行四边形 21"/>
          <p:cNvSpPr/>
          <p:nvPr/>
        </p:nvSpPr>
        <p:spPr>
          <a:xfrm>
            <a:off x="5574317" y="1206445"/>
            <a:ext cx="4246588" cy="6103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平行四边形 22"/>
          <p:cNvSpPr/>
          <p:nvPr/>
        </p:nvSpPr>
        <p:spPr>
          <a:xfrm>
            <a:off x="5545648" y="11482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693571" y="2345291"/>
            <a:ext cx="5814409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Technological Advancements </a:t>
            </a:r>
          </a:p>
          <a:p>
            <a:pPr algn="r"/>
            <a:r>
              <a:rPr lang="en-US" altLang="zh-CN" sz="16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Integgration with smart cities </a:t>
            </a:r>
          </a:p>
          <a:p>
            <a:pPr algn="r"/>
            <a:r>
              <a:rPr lang="en-US" altLang="zh-CN" sz="1600" dirty="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Expansion In Applications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3" name="图片 72" descr="图片包含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26052" t="-337" r="8136" b="337"/>
          <a:stretch>
            <a:fillRect/>
          </a:stretch>
        </p:blipFill>
        <p:spPr>
          <a:xfrm flipH="1">
            <a:off x="1041029" y="1366262"/>
            <a:ext cx="4181898" cy="4407863"/>
          </a:xfrm>
          <a:prstGeom prst="snip2DiagRect">
            <a:avLst>
              <a:gd name="adj1" fmla="val 19326"/>
              <a:gd name="adj2" fmla="val 12054"/>
            </a:avLst>
          </a:prstGeom>
          <a:ln>
            <a:solidFill>
              <a:schemeClr val="bg1"/>
            </a:solidFill>
          </a:ln>
        </p:spPr>
      </p:pic>
      <p:sp>
        <p:nvSpPr>
          <p:cNvPr id="80" name="矩形: 剪去单角 79"/>
          <p:cNvSpPr/>
          <p:nvPr/>
        </p:nvSpPr>
        <p:spPr>
          <a:xfrm>
            <a:off x="2143186" y="3008639"/>
            <a:ext cx="2327214" cy="758915"/>
          </a:xfrm>
          <a:prstGeom prst="snip1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64E9F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: 剪去单角 80"/>
          <p:cNvSpPr/>
          <p:nvPr/>
        </p:nvSpPr>
        <p:spPr>
          <a:xfrm flipH="1" flipV="1">
            <a:off x="1689100" y="3760125"/>
            <a:ext cx="2327214" cy="758915"/>
          </a:xfrm>
          <a:prstGeom prst="snip1Rect">
            <a:avLst>
              <a:gd name="adj" fmla="val 50000"/>
            </a:avLst>
          </a:prstGeom>
          <a:solidFill>
            <a:srgbClr val="030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2142490" y="3817620"/>
            <a:ext cx="19939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AI </a:t>
            </a:r>
          </a:p>
          <a:p>
            <a:pPr fontAlgn="ctr"/>
            <a:r>
              <a:rPr lang="en-US" altLang="zh-CN" sz="14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INTEGRATION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2222456" y="3105833"/>
            <a:ext cx="1686692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rgbClr val="030F1B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Future </a:t>
            </a:r>
          </a:p>
          <a:p>
            <a:pPr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rgbClr val="030F1B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Technologies</a:t>
            </a:r>
          </a:p>
        </p:txBody>
      </p:sp>
      <p:pic>
        <p:nvPicPr>
          <p:cNvPr id="20" name="Picture 19" descr="stock-photo-autonomous-self-driving-cars-concept-cars-move-on-city-road-and-artificial-intelligence-controls-17399264576329afd900ff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295" y="3256915"/>
            <a:ext cx="4591685" cy="289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任意多边形: 形状 1"/>
          <p:cNvSpPr/>
          <p:nvPr/>
        </p:nvSpPr>
        <p:spPr>
          <a:xfrm flipH="1"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/>
        </p:nvSpPr>
        <p:spPr>
          <a:xfrm flipV="1">
            <a:off x="4505183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任意多边形: 形状 3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 flipV="1">
            <a:off x="9265943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 flipH="1" flipV="1">
            <a:off x="6983751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14" name="箭头: V 形 13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V 形 15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412573" y="1322364"/>
            <a:ext cx="7407952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Implementation Goals </a:t>
            </a:r>
          </a:p>
        </p:txBody>
      </p:sp>
      <p:sp>
        <p:nvSpPr>
          <p:cNvPr id="27" name="任意多边形: 形状 26"/>
          <p:cNvSpPr/>
          <p:nvPr/>
        </p:nvSpPr>
        <p:spPr>
          <a:xfrm>
            <a:off x="5544451" y="2187613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/>
        </p:nvSpPr>
        <p:spPr>
          <a:xfrm flipH="1" flipV="1">
            <a:off x="9076881" y="21291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9" name="平行四边形 112"/>
          <p:cNvSpPr/>
          <p:nvPr/>
        </p:nvSpPr>
        <p:spPr>
          <a:xfrm>
            <a:off x="7072831" y="2188957"/>
            <a:ext cx="3584444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0" name="平行四边形 29"/>
          <p:cNvSpPr/>
          <p:nvPr/>
        </p:nvSpPr>
        <p:spPr>
          <a:xfrm>
            <a:off x="5612870" y="1206445"/>
            <a:ext cx="4246588" cy="6103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平行四边形 30"/>
          <p:cNvSpPr/>
          <p:nvPr/>
        </p:nvSpPr>
        <p:spPr>
          <a:xfrm>
            <a:off x="5584201" y="11482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7677761" y="2298717"/>
            <a:ext cx="297911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Scalibility 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884772" y="5010937"/>
            <a:ext cx="3116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30F1B"/>
                </a:solidFill>
              </a:rPr>
              <a:t>Presentations are communication tools that can be used as demonstrations, lectures, speeches, </a:t>
            </a:r>
          </a:p>
        </p:txBody>
      </p:sp>
      <p:pic>
        <p:nvPicPr>
          <p:cNvPr id="24" name="Content Placeholder 23" descr="images (7)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0765" y="2105660"/>
            <a:ext cx="4227195" cy="1268095"/>
          </a:xfrm>
          <a:prstGeom prst="rect">
            <a:avLst/>
          </a:prstGeom>
        </p:spPr>
      </p:pic>
      <p:sp>
        <p:nvSpPr>
          <p:cNvPr id="10" name="文本框 51"/>
          <p:cNvSpPr txBox="1"/>
          <p:nvPr/>
        </p:nvSpPr>
        <p:spPr>
          <a:xfrm>
            <a:off x="6526530" y="3028950"/>
            <a:ext cx="409702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 User-Friendly Interfaces</a:t>
            </a:r>
          </a:p>
        </p:txBody>
      </p:sp>
      <p:sp>
        <p:nvSpPr>
          <p:cNvPr id="17" name="文本框 51"/>
          <p:cNvSpPr txBox="1"/>
          <p:nvPr/>
        </p:nvSpPr>
        <p:spPr>
          <a:xfrm>
            <a:off x="6560185" y="2703195"/>
            <a:ext cx="409702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Accuracy and Reliability</a:t>
            </a:r>
          </a:p>
        </p:txBody>
      </p:sp>
      <p:sp>
        <p:nvSpPr>
          <p:cNvPr id="18" name="文本框 25"/>
          <p:cNvSpPr txBox="1"/>
          <p:nvPr/>
        </p:nvSpPr>
        <p:spPr>
          <a:xfrm>
            <a:off x="102828" y="3893479"/>
            <a:ext cx="740795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2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Technological Advancements</a:t>
            </a:r>
          </a:p>
        </p:txBody>
      </p:sp>
      <p:sp>
        <p:nvSpPr>
          <p:cNvPr id="19" name="平行四边形 29"/>
          <p:cNvSpPr/>
          <p:nvPr/>
        </p:nvSpPr>
        <p:spPr>
          <a:xfrm>
            <a:off x="2225780" y="3788355"/>
            <a:ext cx="4246588" cy="6103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30"/>
          <p:cNvSpPr/>
          <p:nvPr/>
        </p:nvSpPr>
        <p:spPr>
          <a:xfrm>
            <a:off x="5302896" y="3699076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6"/>
          <p:cNvSpPr/>
          <p:nvPr/>
        </p:nvSpPr>
        <p:spPr>
          <a:xfrm>
            <a:off x="1041031" y="4490123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2" name="平行四边形 112"/>
          <p:cNvSpPr/>
          <p:nvPr/>
        </p:nvSpPr>
        <p:spPr>
          <a:xfrm>
            <a:off x="1280361" y="4579097"/>
            <a:ext cx="3584444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3" name="文本框 51"/>
          <p:cNvSpPr txBox="1"/>
          <p:nvPr/>
        </p:nvSpPr>
        <p:spPr>
          <a:xfrm>
            <a:off x="1040741" y="4862212"/>
            <a:ext cx="2979113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AI INTEGRATION</a:t>
            </a:r>
          </a:p>
          <a:p>
            <a:pPr algn="l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IoT INTEGRATION</a:t>
            </a:r>
          </a:p>
          <a:p>
            <a:pPr algn="l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DATA SECURITY</a:t>
            </a:r>
          </a:p>
        </p:txBody>
      </p:sp>
      <p:sp>
        <p:nvSpPr>
          <p:cNvPr id="25" name="文本框 25"/>
          <p:cNvSpPr txBox="1"/>
          <p:nvPr/>
        </p:nvSpPr>
        <p:spPr>
          <a:xfrm>
            <a:off x="5888355" y="3768725"/>
            <a:ext cx="6889115" cy="5753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fontAlgn="ctr"/>
            <a:r>
              <a:rPr lang="en-US" altLang="zh-CN" sz="32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Societal Impact</a:t>
            </a:r>
          </a:p>
        </p:txBody>
      </p:sp>
      <p:sp>
        <p:nvSpPr>
          <p:cNvPr id="32" name="平行四边形 30"/>
          <p:cNvSpPr/>
          <p:nvPr/>
        </p:nvSpPr>
        <p:spPr>
          <a:xfrm>
            <a:off x="9549776" y="372892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平行四边形 29"/>
          <p:cNvSpPr/>
          <p:nvPr/>
        </p:nvSpPr>
        <p:spPr>
          <a:xfrm>
            <a:off x="6526635" y="3659450"/>
            <a:ext cx="4246588" cy="6103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26"/>
          <p:cNvSpPr/>
          <p:nvPr/>
        </p:nvSpPr>
        <p:spPr>
          <a:xfrm>
            <a:off x="7608836" y="4481233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5" name="平行四边形 112"/>
          <p:cNvSpPr/>
          <p:nvPr/>
        </p:nvSpPr>
        <p:spPr>
          <a:xfrm>
            <a:off x="7769426" y="4537822"/>
            <a:ext cx="3584444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6" name="文本框 51"/>
          <p:cNvSpPr txBox="1"/>
          <p:nvPr/>
        </p:nvSpPr>
        <p:spPr>
          <a:xfrm>
            <a:off x="8086066" y="4799982"/>
            <a:ext cx="2979113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 Efficiency Gains</a:t>
            </a:r>
          </a:p>
          <a:p>
            <a:pPr algn="r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 Safety Enhancement</a:t>
            </a:r>
          </a:p>
        </p:txBody>
      </p:sp>
      <p:sp>
        <p:nvSpPr>
          <p:cNvPr id="37" name="文本框 25"/>
          <p:cNvSpPr txBox="1"/>
          <p:nvPr/>
        </p:nvSpPr>
        <p:spPr>
          <a:xfrm>
            <a:off x="2970530" y="4765675"/>
            <a:ext cx="6889115" cy="5753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fontAlgn="ctr"/>
            <a:r>
              <a:rPr lang="en-US" altLang="zh-CN" sz="32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 </a:t>
            </a:r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Long-Term Goals</a:t>
            </a:r>
          </a:p>
        </p:txBody>
      </p:sp>
      <p:sp>
        <p:nvSpPr>
          <p:cNvPr id="38" name="任意多边形: 形状 26"/>
          <p:cNvSpPr/>
          <p:nvPr/>
        </p:nvSpPr>
        <p:spPr>
          <a:xfrm>
            <a:off x="5421261" y="5267998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9" name="文本框 51"/>
          <p:cNvSpPr txBox="1"/>
          <p:nvPr/>
        </p:nvSpPr>
        <p:spPr>
          <a:xfrm>
            <a:off x="5420971" y="5542297"/>
            <a:ext cx="2979113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Global Adoption Continuous Improvement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水中潜水的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 l="13898" t="73950" r="9180" b="7359"/>
          <a:stretch>
            <a:fillRect/>
          </a:stretch>
        </p:blipFill>
        <p:spPr>
          <a:xfrm flipH="1">
            <a:off x="1231815" y="2519074"/>
            <a:ext cx="9925201" cy="1611464"/>
          </a:xfrm>
          <a:custGeom>
            <a:avLst/>
            <a:gdLst>
              <a:gd name="connsiteX0" fmla="*/ 241397 w 10064635"/>
              <a:gd name="connsiteY0" fmla="*/ 0 h 1611464"/>
              <a:gd name="connsiteX1" fmla="*/ 9659610 w 10064635"/>
              <a:gd name="connsiteY1" fmla="*/ 0 h 1611464"/>
              <a:gd name="connsiteX2" fmla="*/ 10064635 w 10064635"/>
              <a:gd name="connsiteY2" fmla="*/ 405025 h 1611464"/>
              <a:gd name="connsiteX3" fmla="*/ 10064635 w 10064635"/>
              <a:gd name="connsiteY3" fmla="*/ 1370067 h 1611464"/>
              <a:gd name="connsiteX4" fmla="*/ 9823238 w 10064635"/>
              <a:gd name="connsiteY4" fmla="*/ 1611464 h 1611464"/>
              <a:gd name="connsiteX5" fmla="*/ 405025 w 10064635"/>
              <a:gd name="connsiteY5" fmla="*/ 1611464 h 1611464"/>
              <a:gd name="connsiteX6" fmla="*/ 0 w 10064635"/>
              <a:gd name="connsiteY6" fmla="*/ 1206439 h 1611464"/>
              <a:gd name="connsiteX7" fmla="*/ 0 w 10064635"/>
              <a:gd name="connsiteY7" fmla="*/ 241397 h 161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4635" h="1611464">
                <a:moveTo>
                  <a:pt x="241397" y="0"/>
                </a:moveTo>
                <a:lnTo>
                  <a:pt x="9659610" y="0"/>
                </a:lnTo>
                <a:lnTo>
                  <a:pt x="10064635" y="405025"/>
                </a:lnTo>
                <a:lnTo>
                  <a:pt x="10064635" y="1370067"/>
                </a:lnTo>
                <a:lnTo>
                  <a:pt x="9823238" y="1611464"/>
                </a:lnTo>
                <a:lnTo>
                  <a:pt x="405025" y="1611464"/>
                </a:lnTo>
                <a:lnTo>
                  <a:pt x="0" y="1206439"/>
                </a:lnTo>
                <a:lnTo>
                  <a:pt x="0" y="241397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" name="任意多边形: 形状 1"/>
          <p:cNvSpPr/>
          <p:nvPr/>
        </p:nvSpPr>
        <p:spPr>
          <a:xfrm flipV="1"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/>
        </p:nvSpPr>
        <p:spPr>
          <a:xfrm flipV="1">
            <a:off x="58264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任意多边形: 形状 3"/>
          <p:cNvSpPr/>
          <p:nvPr/>
        </p:nvSpPr>
        <p:spPr>
          <a:xfrm flipH="1" flipV="1">
            <a:off x="8924925" y="6235940"/>
            <a:ext cx="2222424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 flipV="1">
            <a:off x="855273" y="6240982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梯形 5"/>
          <p:cNvSpPr/>
          <p:nvPr/>
        </p:nvSpPr>
        <p:spPr>
          <a:xfrm rot="5400000" flipH="1" flipV="1">
            <a:off x="-415290" y="5648726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13" name="箭头: V 形 12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V 形 13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任意多边形: 形状 15"/>
          <p:cNvSpPr/>
          <p:nvPr/>
        </p:nvSpPr>
        <p:spPr>
          <a:xfrm flipV="1">
            <a:off x="7881341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11012" y="1271564"/>
            <a:ext cx="7407952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FROM ALL THE TEAM STARN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3117068" y="2136813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/>
        </p:nvSpPr>
        <p:spPr>
          <a:xfrm flipH="1" flipV="1">
            <a:off x="7505169" y="20783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1" name="平行四边形 112"/>
          <p:cNvSpPr/>
          <p:nvPr/>
        </p:nvSpPr>
        <p:spPr>
          <a:xfrm>
            <a:off x="4645447" y="2138157"/>
            <a:ext cx="4444145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2" name="平行四边形 21"/>
          <p:cNvSpPr/>
          <p:nvPr/>
        </p:nvSpPr>
        <p:spPr>
          <a:xfrm>
            <a:off x="3185487" y="1155645"/>
            <a:ext cx="4246588" cy="6103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平行四边形 22"/>
          <p:cNvSpPr/>
          <p:nvPr/>
        </p:nvSpPr>
        <p:spPr>
          <a:xfrm>
            <a:off x="3156818" y="10974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剪去对角 24"/>
          <p:cNvSpPr/>
          <p:nvPr/>
        </p:nvSpPr>
        <p:spPr>
          <a:xfrm>
            <a:off x="4367161" y="4488593"/>
            <a:ext cx="3762377" cy="1300230"/>
          </a:xfrm>
          <a:prstGeom prst="snip2DiagRect">
            <a:avLst>
              <a:gd name="adj1" fmla="val 34708"/>
              <a:gd name="adj2" fmla="val 13578"/>
            </a:avLst>
          </a:prstGeom>
          <a:gradFill flip="none" rotWithShape="1">
            <a:gsLst>
              <a:gs pos="0">
                <a:srgbClr val="64E9F5"/>
              </a:gs>
              <a:gs pos="100000">
                <a:schemeClr val="bg1"/>
              </a:gs>
            </a:gsLst>
            <a:lin ang="1350000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5254587" y="3294562"/>
            <a:ext cx="7407952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THANKYOU</a:t>
            </a: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2289" y="4699203"/>
            <a:ext cx="409756" cy="409756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684961" y="5150171"/>
            <a:ext cx="333028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30F1B"/>
                </a:solidFill>
                <a:latin typeface="Bahnschrift Condensed" panose="020B0502040204020203" charset="0"/>
                <a:cs typeface="Bahnschrift Condensed" panose="020B0502040204020203" charset="0"/>
              </a:rPr>
              <a:t>THANKS TO ALL FOR THE COORDINATION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179195" y="4706620"/>
            <a:ext cx="24974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TEAM MEMBERS 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819515" y="4671695"/>
            <a:ext cx="302641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000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Light Condensed" panose="020B0502040204020203" charset="0"/>
                <a:ea typeface="Arial" panose="020B0604020202020204" pitchFamily="34" charset="0"/>
                <a:cs typeface="Bahnschrift Light Condensed" panose="020B0502040204020203" charset="0"/>
              </a:rPr>
              <a:t>TEAM MEMBER 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179477" y="5037470"/>
            <a:ext cx="310930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Bahnschrift SemiBold Condensed" panose="020B0502040204020203" charset="0"/>
                <a:cs typeface="Bahnschrift SemiBold Condensed" panose="020B0502040204020203" charset="0"/>
              </a:rPr>
              <a:t>NIKHIL KUMAR SINGH 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Bahnschrift SemiBold Condensed" panose="020B0502040204020203" charset="0"/>
                <a:cs typeface="Bahnschrift SemiBold Condensed" panose="020B0502040204020203" charset="0"/>
              </a:rPr>
              <a:t>ROUSHAN KUMAR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Bahnschrift SemiBold Condensed" panose="020B0502040204020203" charset="0"/>
                <a:cs typeface="Bahnschrift SemiBold Condensed" panose="020B0502040204020203" charset="0"/>
              </a:rPr>
              <a:t>TANU SRI</a:t>
            </a:r>
          </a:p>
        </p:txBody>
      </p:sp>
      <p:sp>
        <p:nvSpPr>
          <p:cNvPr id="18" name="文本框 39"/>
          <p:cNvSpPr txBox="1"/>
          <p:nvPr/>
        </p:nvSpPr>
        <p:spPr>
          <a:xfrm>
            <a:off x="7432040" y="5037455"/>
            <a:ext cx="331597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Bahnschrift SemiBold Condensed" panose="020B0502040204020203" charset="0"/>
                <a:cs typeface="Bahnschrift SemiBold Condensed" panose="020B0502040204020203" charset="0"/>
              </a:rPr>
              <a:t>ABDUL RAZAQ</a:t>
            </a:r>
          </a:p>
          <a:p>
            <a:pPr algn="r"/>
            <a:r>
              <a:rPr lang="en-US" altLang="zh-CN" sz="1600" dirty="0">
                <a:solidFill>
                  <a:schemeClr val="bg1"/>
                </a:solidFill>
                <a:latin typeface="Bahnschrift SemiBold Condensed" panose="020B0502040204020203" charset="0"/>
                <a:cs typeface="Bahnschrift SemiBold Condensed" panose="020B0502040204020203" charset="0"/>
              </a:rPr>
              <a:t>SHIVAM GUPTA</a:t>
            </a:r>
          </a:p>
          <a:p>
            <a:pPr algn="r"/>
            <a:endParaRPr lang="en-US" altLang="zh-CN" sz="1600" dirty="0">
              <a:solidFill>
                <a:schemeClr val="bg1"/>
              </a:solidFill>
              <a:latin typeface="Bahnschrift SemiBold Condensed" panose="020B0502040204020203" charset="0"/>
              <a:cs typeface="Bahnschrift SemiBold Condensed" panose="020B0502040204020203" charset="0"/>
            </a:endParaRPr>
          </a:p>
        </p:txBody>
      </p:sp>
      <p:sp>
        <p:nvSpPr>
          <p:cNvPr id="24" name="文本框 39"/>
          <p:cNvSpPr txBox="1"/>
          <p:nvPr/>
        </p:nvSpPr>
        <p:spPr>
          <a:xfrm>
            <a:off x="3789680" y="1823720"/>
            <a:ext cx="773620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Bahnschrift SemiBold Condensed" panose="020B0502040204020203" charset="0"/>
                <a:cs typeface="Bahnschrift SemiBold Condensed" panose="020B0502040204020203" charset="0"/>
              </a:rPr>
              <a:t>SHIVAM  TANNU   ABDUL   ROUSHAN   NIKHIL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CBB6-4DCD-B0D3-3FEE-F51F75D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Content Placeholder 28" descr="Avatar Male">
                <a:extLst>
                  <a:ext uri="{FF2B5EF4-FFF2-40B4-BE49-F238E27FC236}">
                    <a16:creationId xmlns:a16="http://schemas.microsoft.com/office/drawing/2014/main" id="{E934B4E3-7185-CC45-4DFA-8640C6C9489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8681122"/>
                  </p:ext>
                </p:extLst>
              </p:nvPr>
            </p:nvGraphicFramePr>
            <p:xfrm>
              <a:off x="5386044" y="2013832"/>
              <a:ext cx="1419911" cy="39749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19911" cy="397492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02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Content Placeholder 28" descr="Avatar Male">
                <a:extLst>
                  <a:ext uri="{FF2B5EF4-FFF2-40B4-BE49-F238E27FC236}">
                    <a16:creationId xmlns:a16="http://schemas.microsoft.com/office/drawing/2014/main" id="{E934B4E3-7185-CC45-4DFA-8640C6C948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6044" y="2013832"/>
                <a:ext cx="1419911" cy="397492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0" descr="图片包含 游戏机, 玻璃&#10;&#10;描述已自动生成">
            <a:extLst>
              <a:ext uri="{FF2B5EF4-FFF2-40B4-BE49-F238E27FC236}">
                <a16:creationId xmlns:a16="http://schemas.microsoft.com/office/drawing/2014/main" id="{4B99552A-C565-200D-2554-50EDD5CCE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9481" r="1594" b="560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梯形 6">
            <a:extLst>
              <a:ext uri="{FF2B5EF4-FFF2-40B4-BE49-F238E27FC236}">
                <a16:creationId xmlns:a16="http://schemas.microsoft.com/office/drawing/2014/main" id="{454ECBB0-64CD-850E-0990-524BA49D5BD7}"/>
              </a:ext>
            </a:extLst>
          </p:cNvPr>
          <p:cNvSpPr/>
          <p:nvPr/>
        </p:nvSpPr>
        <p:spPr>
          <a:xfrm>
            <a:off x="4177308" y="3599962"/>
            <a:ext cx="4289078" cy="262551"/>
          </a:xfrm>
          <a:custGeom>
            <a:avLst/>
            <a:gdLst>
              <a:gd name="connsiteX0" fmla="*/ 0 w 4354716"/>
              <a:gd name="connsiteY0" fmla="*/ 262551 h 262551"/>
              <a:gd name="connsiteX1" fmla="*/ 65638 w 4354716"/>
              <a:gd name="connsiteY1" fmla="*/ 0 h 262551"/>
              <a:gd name="connsiteX2" fmla="*/ 4289078 w 4354716"/>
              <a:gd name="connsiteY2" fmla="*/ 0 h 262551"/>
              <a:gd name="connsiteX3" fmla="*/ 4354716 w 4354716"/>
              <a:gd name="connsiteY3" fmla="*/ 262551 h 262551"/>
              <a:gd name="connsiteX4" fmla="*/ 0 w 4354716"/>
              <a:gd name="connsiteY4" fmla="*/ 262551 h 262551"/>
              <a:gd name="connsiteX0-1" fmla="*/ 0 w 4354716"/>
              <a:gd name="connsiteY0-2" fmla="*/ 262551 h 353991"/>
              <a:gd name="connsiteX1-3" fmla="*/ 65638 w 4354716"/>
              <a:gd name="connsiteY1-4" fmla="*/ 0 h 353991"/>
              <a:gd name="connsiteX2-5" fmla="*/ 4289078 w 4354716"/>
              <a:gd name="connsiteY2-6" fmla="*/ 0 h 353991"/>
              <a:gd name="connsiteX3-7" fmla="*/ 4354716 w 4354716"/>
              <a:gd name="connsiteY3-8" fmla="*/ 262551 h 353991"/>
              <a:gd name="connsiteX4-9" fmla="*/ 91440 w 4354716"/>
              <a:gd name="connsiteY4-10" fmla="*/ 353991 h 353991"/>
              <a:gd name="connsiteX0-11" fmla="*/ 0 w 4354716"/>
              <a:gd name="connsiteY0-12" fmla="*/ 262551 h 262551"/>
              <a:gd name="connsiteX1-13" fmla="*/ 65638 w 4354716"/>
              <a:gd name="connsiteY1-14" fmla="*/ 0 h 262551"/>
              <a:gd name="connsiteX2-15" fmla="*/ 4289078 w 4354716"/>
              <a:gd name="connsiteY2-16" fmla="*/ 0 h 262551"/>
              <a:gd name="connsiteX3-17" fmla="*/ 4354716 w 4354716"/>
              <a:gd name="connsiteY3-18" fmla="*/ 262551 h 262551"/>
              <a:gd name="connsiteX0-19" fmla="*/ 0 w 4289078"/>
              <a:gd name="connsiteY0-20" fmla="*/ 0 h 262551"/>
              <a:gd name="connsiteX1-21" fmla="*/ 4223440 w 4289078"/>
              <a:gd name="connsiteY1-22" fmla="*/ 0 h 262551"/>
              <a:gd name="connsiteX2-23" fmla="*/ 4289078 w 4289078"/>
              <a:gd name="connsiteY2-24" fmla="*/ 262551 h 2625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289078" h="262551">
                <a:moveTo>
                  <a:pt x="0" y="0"/>
                </a:moveTo>
                <a:lnTo>
                  <a:pt x="4223440" y="0"/>
                </a:lnTo>
                <a:lnTo>
                  <a:pt x="4289078" y="262551"/>
                </a:lnTo>
              </a:path>
            </a:pathLst>
          </a:custGeom>
          <a:noFill/>
          <a:ln w="19050">
            <a:gradFill flip="none" rotWithShape="1">
              <a:gsLst>
                <a:gs pos="0">
                  <a:srgbClr val="64E9F5">
                    <a:alpha val="0"/>
                  </a:srgbClr>
                </a:gs>
                <a:gs pos="100000">
                  <a:srgbClr val="64E9F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12">
            <a:extLst>
              <a:ext uri="{FF2B5EF4-FFF2-40B4-BE49-F238E27FC236}">
                <a16:creationId xmlns:a16="http://schemas.microsoft.com/office/drawing/2014/main" id="{78235A97-54B5-E1B5-B41D-9B036740CA0E}"/>
              </a:ext>
            </a:extLst>
          </p:cNvPr>
          <p:cNvGrpSpPr/>
          <p:nvPr/>
        </p:nvGrpSpPr>
        <p:grpSpPr>
          <a:xfrm flipH="1">
            <a:off x="7414788" y="3706046"/>
            <a:ext cx="860079" cy="51304"/>
            <a:chOff x="4336610" y="4363771"/>
            <a:chExt cx="860079" cy="51304"/>
          </a:xfrm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4FC63E71-7D0A-B777-CA8C-7B7668658484}"/>
                </a:ext>
              </a:extLst>
            </p:cNvPr>
            <p:cNvSpPr/>
            <p:nvPr/>
          </p:nvSpPr>
          <p:spPr>
            <a:xfrm>
              <a:off x="4336610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9D98DD69-E905-71B7-9919-95E1C2747FC4}"/>
                </a:ext>
              </a:extLst>
            </p:cNvPr>
            <p:cNvSpPr/>
            <p:nvPr/>
          </p:nvSpPr>
          <p:spPr>
            <a:xfrm>
              <a:off x="4560211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215645E0-B4EE-A77D-2913-C9CC4BFBA4AB}"/>
                </a:ext>
              </a:extLst>
            </p:cNvPr>
            <p:cNvSpPr/>
            <p:nvPr/>
          </p:nvSpPr>
          <p:spPr>
            <a:xfrm>
              <a:off x="4783812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1BC074BC-4E83-2BD5-CB9D-D8C347C9E458}"/>
                </a:ext>
              </a:extLst>
            </p:cNvPr>
            <p:cNvSpPr/>
            <p:nvPr/>
          </p:nvSpPr>
          <p:spPr>
            <a:xfrm>
              <a:off x="5007412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3">
            <a:extLst>
              <a:ext uri="{FF2B5EF4-FFF2-40B4-BE49-F238E27FC236}">
                <a16:creationId xmlns:a16="http://schemas.microsoft.com/office/drawing/2014/main" id="{D18BC28D-684F-81A8-26D4-C9CBFDBD794C}"/>
              </a:ext>
            </a:extLst>
          </p:cNvPr>
          <p:cNvSpPr txBox="1"/>
          <p:nvPr/>
        </p:nvSpPr>
        <p:spPr>
          <a:xfrm>
            <a:off x="4064000" y="3851275"/>
            <a:ext cx="4616450" cy="4514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zh-CN" altLang="en-US" sz="1050" dirty="0">
              <a:solidFill>
                <a:schemeClr val="bg1"/>
              </a:solidFill>
              <a:latin typeface="Bahnschrift Light Condensed" panose="020B0502040204020203" charset="0"/>
              <a:cs typeface="Bahnschrift Light Condensed" panose="020B0502040204020203" charset="0"/>
            </a:endParaRPr>
          </a:p>
        </p:txBody>
      </p:sp>
      <p:sp>
        <p:nvSpPr>
          <p:cNvPr id="13" name="任意多边形: 形状 14">
            <a:extLst>
              <a:ext uri="{FF2B5EF4-FFF2-40B4-BE49-F238E27FC236}">
                <a16:creationId xmlns:a16="http://schemas.microsoft.com/office/drawing/2014/main" id="{E250A5BA-156E-0D0B-1D83-8A81A600FE25}"/>
              </a:ext>
            </a:extLst>
          </p:cNvPr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gradFill flip="none" rotWithShape="1">
              <a:gsLst>
                <a:gs pos="53000">
                  <a:schemeClr val="bg1">
                    <a:alpha val="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4" name="任意多边形: 形状 17">
            <a:extLst>
              <a:ext uri="{FF2B5EF4-FFF2-40B4-BE49-F238E27FC236}">
                <a16:creationId xmlns:a16="http://schemas.microsoft.com/office/drawing/2014/main" id="{BB2A6DBB-711E-7EAC-1E9C-97E6843DA6C7}"/>
              </a:ext>
            </a:extLst>
          </p:cNvPr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5" name="任意多边形: 形状 19">
            <a:extLst>
              <a:ext uri="{FF2B5EF4-FFF2-40B4-BE49-F238E27FC236}">
                <a16:creationId xmlns:a16="http://schemas.microsoft.com/office/drawing/2014/main" id="{CB2B2BEC-84C6-38E0-C57F-5E202AB00A0C}"/>
              </a:ext>
            </a:extLst>
          </p:cNvPr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6" name="梯形 20">
            <a:extLst>
              <a:ext uri="{FF2B5EF4-FFF2-40B4-BE49-F238E27FC236}">
                <a16:creationId xmlns:a16="http://schemas.microsoft.com/office/drawing/2014/main" id="{E18D4B23-BB1D-4854-2442-CA3C3B62F42A}"/>
              </a:ext>
            </a:extLst>
          </p:cNvPr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7" name="任意多边形: 形状 23">
            <a:extLst>
              <a:ext uri="{FF2B5EF4-FFF2-40B4-BE49-F238E27FC236}">
                <a16:creationId xmlns:a16="http://schemas.microsoft.com/office/drawing/2014/main" id="{64E7A01D-A637-EFE9-55AC-B15A7C6235AA}"/>
              </a:ext>
            </a:extLst>
          </p:cNvPr>
          <p:cNvSpPr/>
          <p:nvPr/>
        </p:nvSpPr>
        <p:spPr>
          <a:xfrm>
            <a:off x="4169670" y="4391151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8" name="任意多边形: 形状 24">
            <a:extLst>
              <a:ext uri="{FF2B5EF4-FFF2-40B4-BE49-F238E27FC236}">
                <a16:creationId xmlns:a16="http://schemas.microsoft.com/office/drawing/2014/main" id="{79C586F8-DFEF-8AA6-C1BF-DB397EFD46EF}"/>
              </a:ext>
            </a:extLst>
          </p:cNvPr>
          <p:cNvSpPr/>
          <p:nvPr/>
        </p:nvSpPr>
        <p:spPr>
          <a:xfrm flipH="1" flipV="1">
            <a:off x="6884596" y="4396067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平行四边形 112">
            <a:extLst>
              <a:ext uri="{FF2B5EF4-FFF2-40B4-BE49-F238E27FC236}">
                <a16:creationId xmlns:a16="http://schemas.microsoft.com/office/drawing/2014/main" id="{4021DF27-6C19-7830-0B2A-7287D2C8705B}"/>
              </a:ext>
            </a:extLst>
          </p:cNvPr>
          <p:cNvSpPr/>
          <p:nvPr/>
        </p:nvSpPr>
        <p:spPr>
          <a:xfrm>
            <a:off x="5716931" y="4392495"/>
            <a:ext cx="2721426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481138" h="112294">
                <a:moveTo>
                  <a:pt x="3481138" y="112294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0" name="文本框 27">
            <a:extLst>
              <a:ext uri="{FF2B5EF4-FFF2-40B4-BE49-F238E27FC236}">
                <a16:creationId xmlns:a16="http://schemas.microsoft.com/office/drawing/2014/main" id="{924EFC7E-6BA2-5AC6-6330-B1A5077B0170}"/>
              </a:ext>
            </a:extLst>
          </p:cNvPr>
          <p:cNvSpPr txBox="1"/>
          <p:nvPr/>
        </p:nvSpPr>
        <p:spPr>
          <a:xfrm>
            <a:off x="782164" y="6018735"/>
            <a:ext cx="289392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latin typeface="Bahnschrift SemiBold" panose="020B0502040204020203" charset="0"/>
                <a:ea typeface="Arial" panose="020B0604020202020204" pitchFamily="34" charset="0"/>
                <a:cs typeface="Bahnschrift SemiBold" panose="020B0502040204020203" charset="0"/>
              </a:rPr>
              <a:t>GROUP PRESENTATION</a:t>
            </a:r>
          </a:p>
        </p:txBody>
      </p:sp>
      <p:sp>
        <p:nvSpPr>
          <p:cNvPr id="21" name="文本框 28">
            <a:extLst>
              <a:ext uri="{FF2B5EF4-FFF2-40B4-BE49-F238E27FC236}">
                <a16:creationId xmlns:a16="http://schemas.microsoft.com/office/drawing/2014/main" id="{053F3018-62AE-60DF-6870-DD6F29AE0078}"/>
              </a:ext>
            </a:extLst>
          </p:cNvPr>
          <p:cNvSpPr txBox="1"/>
          <p:nvPr/>
        </p:nvSpPr>
        <p:spPr>
          <a:xfrm>
            <a:off x="784158" y="5526605"/>
            <a:ext cx="1925515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endParaRPr lang="zh-CN" altLang="en-US" sz="1050" dirty="0">
              <a:solidFill>
                <a:schemeClr val="bg1"/>
              </a:solidFill>
            </a:endParaRPr>
          </a:p>
        </p:txBody>
      </p:sp>
      <p:cxnSp>
        <p:nvCxnSpPr>
          <p:cNvPr id="22" name="直接连接符 31">
            <a:extLst>
              <a:ext uri="{FF2B5EF4-FFF2-40B4-BE49-F238E27FC236}">
                <a16:creationId xmlns:a16="http://schemas.microsoft.com/office/drawing/2014/main" id="{588C6726-4CD0-9C4F-4B6B-12067E8BE801}"/>
              </a:ext>
            </a:extLst>
          </p:cNvPr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2">
            <a:extLst>
              <a:ext uri="{FF2B5EF4-FFF2-40B4-BE49-F238E27FC236}">
                <a16:creationId xmlns:a16="http://schemas.microsoft.com/office/drawing/2014/main" id="{A2BE5C11-35A1-BC08-CD9E-B19F0F1D9310}"/>
              </a:ext>
            </a:extLst>
          </p:cNvPr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33">
            <a:extLst>
              <a:ext uri="{FF2B5EF4-FFF2-40B4-BE49-F238E27FC236}">
                <a16:creationId xmlns:a16="http://schemas.microsoft.com/office/drawing/2014/main" id="{47A7B513-D855-D43F-38C1-CC44B040C1A5}"/>
              </a:ext>
            </a:extLst>
          </p:cNvPr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25" name="箭头: V 形 34">
              <a:extLst>
                <a:ext uri="{FF2B5EF4-FFF2-40B4-BE49-F238E27FC236}">
                  <a16:creationId xmlns:a16="http://schemas.microsoft.com/office/drawing/2014/main" id="{4F2B74E1-9467-B2E7-E8EF-6989E3800503}"/>
                </a:ext>
              </a:extLst>
            </p:cNvPr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35">
              <a:extLst>
                <a:ext uri="{FF2B5EF4-FFF2-40B4-BE49-F238E27FC236}">
                  <a16:creationId xmlns:a16="http://schemas.microsoft.com/office/drawing/2014/main" id="{F2A1ADDD-8885-9189-CB63-5286CD63DFF7}"/>
                </a:ext>
              </a:extLst>
            </p:cNvPr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36">
              <a:extLst>
                <a:ext uri="{FF2B5EF4-FFF2-40B4-BE49-F238E27FC236}">
                  <a16:creationId xmlns:a16="http://schemas.microsoft.com/office/drawing/2014/main" id="{8D96FA89-2588-ED04-F720-A684BE642C69}"/>
                </a:ext>
              </a:extLst>
            </p:cNvPr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EFC0E3B-8ADE-12D4-519D-F8DC8DE1929F}"/>
              </a:ext>
            </a:extLst>
          </p:cNvPr>
          <p:cNvSpPr txBox="1"/>
          <p:nvPr/>
        </p:nvSpPr>
        <p:spPr>
          <a:xfrm>
            <a:off x="757929" y="1609440"/>
            <a:ext cx="55072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000" b="1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gency FB" panose="020B0503020202020204" pitchFamily="34" charset="0"/>
                <a:ea typeface="Arial" panose="020B0604020202020204" pitchFamily="34" charset="0"/>
                <a:cs typeface="Arial Black" panose="020B0A04020102020204" charset="0"/>
              </a:rPr>
              <a:t>Avatar Card Info 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Name: Tanu Sri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Year: Final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Project Name: </a:t>
            </a:r>
            <a:r>
              <a:rPr lang="en-US" altLang="zh-CN" sz="2800" dirty="0" err="1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CarCheck</a:t>
            </a:r>
            <a:endParaRPr lang="en-US" altLang="zh-CN" sz="2800" dirty="0">
              <a:ln>
                <a:solidFill>
                  <a:srgbClr val="64E9F5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101600" dist="25400" sx="102000" sy="102000" algn="ctr" rotWithShape="0">
                  <a:srgbClr val="64E9F5">
                    <a:alpha val="39000"/>
                  </a:srgbClr>
                </a:outerShdw>
              </a:effectLst>
              <a:latin typeface="Cooper Black" panose="0208090404030B020404" pitchFamily="18" charset="0"/>
              <a:ea typeface="Arial" panose="020B0604020202020204" pitchFamily="34" charset="0"/>
              <a:cs typeface="Arial Black" panose="020B0A04020102020204" charset="0"/>
            </a:endParaRP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Univ. Roll no- 220029002556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Role : Content Writer and Project Reporter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77C1874-C09A-67BC-1B4D-00780C486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84" y="1617406"/>
            <a:ext cx="4116788" cy="41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7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CBB6-4DCD-B0D3-3FEE-F51F75D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Content Placeholder 28" descr="Avatar Male">
                <a:extLst>
                  <a:ext uri="{FF2B5EF4-FFF2-40B4-BE49-F238E27FC236}">
                    <a16:creationId xmlns:a16="http://schemas.microsoft.com/office/drawing/2014/main" id="{E934B4E3-7185-CC45-4DFA-8640C6C94894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386044" y="2013832"/>
              <a:ext cx="1419911" cy="39749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19911" cy="397492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02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Content Placeholder 28" descr="Avatar Male">
                <a:extLst>
                  <a:ext uri="{FF2B5EF4-FFF2-40B4-BE49-F238E27FC236}">
                    <a16:creationId xmlns:a16="http://schemas.microsoft.com/office/drawing/2014/main" id="{E934B4E3-7185-CC45-4DFA-8640C6C948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6044" y="2013832"/>
                <a:ext cx="1419911" cy="397492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0" descr="图片包含 游戏机, 玻璃&#10;&#10;描述已自动生成">
            <a:extLst>
              <a:ext uri="{FF2B5EF4-FFF2-40B4-BE49-F238E27FC236}">
                <a16:creationId xmlns:a16="http://schemas.microsoft.com/office/drawing/2014/main" id="{4B99552A-C565-200D-2554-50EDD5CCE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9481" r="1594" b="560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梯形 6">
            <a:extLst>
              <a:ext uri="{FF2B5EF4-FFF2-40B4-BE49-F238E27FC236}">
                <a16:creationId xmlns:a16="http://schemas.microsoft.com/office/drawing/2014/main" id="{454ECBB0-64CD-850E-0990-524BA49D5BD7}"/>
              </a:ext>
            </a:extLst>
          </p:cNvPr>
          <p:cNvSpPr/>
          <p:nvPr/>
        </p:nvSpPr>
        <p:spPr>
          <a:xfrm>
            <a:off x="4177308" y="3599962"/>
            <a:ext cx="4289078" cy="262551"/>
          </a:xfrm>
          <a:custGeom>
            <a:avLst/>
            <a:gdLst>
              <a:gd name="connsiteX0" fmla="*/ 0 w 4354716"/>
              <a:gd name="connsiteY0" fmla="*/ 262551 h 262551"/>
              <a:gd name="connsiteX1" fmla="*/ 65638 w 4354716"/>
              <a:gd name="connsiteY1" fmla="*/ 0 h 262551"/>
              <a:gd name="connsiteX2" fmla="*/ 4289078 w 4354716"/>
              <a:gd name="connsiteY2" fmla="*/ 0 h 262551"/>
              <a:gd name="connsiteX3" fmla="*/ 4354716 w 4354716"/>
              <a:gd name="connsiteY3" fmla="*/ 262551 h 262551"/>
              <a:gd name="connsiteX4" fmla="*/ 0 w 4354716"/>
              <a:gd name="connsiteY4" fmla="*/ 262551 h 262551"/>
              <a:gd name="connsiteX0-1" fmla="*/ 0 w 4354716"/>
              <a:gd name="connsiteY0-2" fmla="*/ 262551 h 353991"/>
              <a:gd name="connsiteX1-3" fmla="*/ 65638 w 4354716"/>
              <a:gd name="connsiteY1-4" fmla="*/ 0 h 353991"/>
              <a:gd name="connsiteX2-5" fmla="*/ 4289078 w 4354716"/>
              <a:gd name="connsiteY2-6" fmla="*/ 0 h 353991"/>
              <a:gd name="connsiteX3-7" fmla="*/ 4354716 w 4354716"/>
              <a:gd name="connsiteY3-8" fmla="*/ 262551 h 353991"/>
              <a:gd name="connsiteX4-9" fmla="*/ 91440 w 4354716"/>
              <a:gd name="connsiteY4-10" fmla="*/ 353991 h 353991"/>
              <a:gd name="connsiteX0-11" fmla="*/ 0 w 4354716"/>
              <a:gd name="connsiteY0-12" fmla="*/ 262551 h 262551"/>
              <a:gd name="connsiteX1-13" fmla="*/ 65638 w 4354716"/>
              <a:gd name="connsiteY1-14" fmla="*/ 0 h 262551"/>
              <a:gd name="connsiteX2-15" fmla="*/ 4289078 w 4354716"/>
              <a:gd name="connsiteY2-16" fmla="*/ 0 h 262551"/>
              <a:gd name="connsiteX3-17" fmla="*/ 4354716 w 4354716"/>
              <a:gd name="connsiteY3-18" fmla="*/ 262551 h 262551"/>
              <a:gd name="connsiteX0-19" fmla="*/ 0 w 4289078"/>
              <a:gd name="connsiteY0-20" fmla="*/ 0 h 262551"/>
              <a:gd name="connsiteX1-21" fmla="*/ 4223440 w 4289078"/>
              <a:gd name="connsiteY1-22" fmla="*/ 0 h 262551"/>
              <a:gd name="connsiteX2-23" fmla="*/ 4289078 w 4289078"/>
              <a:gd name="connsiteY2-24" fmla="*/ 262551 h 2625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289078" h="262551">
                <a:moveTo>
                  <a:pt x="0" y="0"/>
                </a:moveTo>
                <a:lnTo>
                  <a:pt x="4223440" y="0"/>
                </a:lnTo>
                <a:lnTo>
                  <a:pt x="4289078" y="262551"/>
                </a:lnTo>
              </a:path>
            </a:pathLst>
          </a:custGeom>
          <a:noFill/>
          <a:ln w="19050">
            <a:gradFill flip="none" rotWithShape="1">
              <a:gsLst>
                <a:gs pos="0">
                  <a:srgbClr val="64E9F5">
                    <a:alpha val="0"/>
                  </a:srgbClr>
                </a:gs>
                <a:gs pos="100000">
                  <a:srgbClr val="64E9F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12">
            <a:extLst>
              <a:ext uri="{FF2B5EF4-FFF2-40B4-BE49-F238E27FC236}">
                <a16:creationId xmlns:a16="http://schemas.microsoft.com/office/drawing/2014/main" id="{78235A97-54B5-E1B5-B41D-9B036740CA0E}"/>
              </a:ext>
            </a:extLst>
          </p:cNvPr>
          <p:cNvGrpSpPr/>
          <p:nvPr/>
        </p:nvGrpSpPr>
        <p:grpSpPr>
          <a:xfrm flipH="1">
            <a:off x="7414788" y="3706046"/>
            <a:ext cx="860079" cy="51304"/>
            <a:chOff x="4336610" y="4363771"/>
            <a:chExt cx="860079" cy="51304"/>
          </a:xfrm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4FC63E71-7D0A-B777-CA8C-7B7668658484}"/>
                </a:ext>
              </a:extLst>
            </p:cNvPr>
            <p:cNvSpPr/>
            <p:nvPr/>
          </p:nvSpPr>
          <p:spPr>
            <a:xfrm>
              <a:off x="4336610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9D98DD69-E905-71B7-9919-95E1C2747FC4}"/>
                </a:ext>
              </a:extLst>
            </p:cNvPr>
            <p:cNvSpPr/>
            <p:nvPr/>
          </p:nvSpPr>
          <p:spPr>
            <a:xfrm>
              <a:off x="4560211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215645E0-B4EE-A77D-2913-C9CC4BFBA4AB}"/>
                </a:ext>
              </a:extLst>
            </p:cNvPr>
            <p:cNvSpPr/>
            <p:nvPr/>
          </p:nvSpPr>
          <p:spPr>
            <a:xfrm>
              <a:off x="4783812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1BC074BC-4E83-2BD5-CB9D-D8C347C9E458}"/>
                </a:ext>
              </a:extLst>
            </p:cNvPr>
            <p:cNvSpPr/>
            <p:nvPr/>
          </p:nvSpPr>
          <p:spPr>
            <a:xfrm>
              <a:off x="5007412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3">
            <a:extLst>
              <a:ext uri="{FF2B5EF4-FFF2-40B4-BE49-F238E27FC236}">
                <a16:creationId xmlns:a16="http://schemas.microsoft.com/office/drawing/2014/main" id="{D18BC28D-684F-81A8-26D4-C9CBFDBD794C}"/>
              </a:ext>
            </a:extLst>
          </p:cNvPr>
          <p:cNvSpPr txBox="1"/>
          <p:nvPr/>
        </p:nvSpPr>
        <p:spPr>
          <a:xfrm>
            <a:off x="4064000" y="3851275"/>
            <a:ext cx="4616450" cy="4514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zh-CN" altLang="en-US" sz="1050" dirty="0">
              <a:solidFill>
                <a:schemeClr val="bg1"/>
              </a:solidFill>
              <a:latin typeface="Bahnschrift Light Condensed" panose="020B0502040204020203" charset="0"/>
              <a:cs typeface="Bahnschrift Light Condensed" panose="020B0502040204020203" charset="0"/>
            </a:endParaRPr>
          </a:p>
        </p:txBody>
      </p:sp>
      <p:sp>
        <p:nvSpPr>
          <p:cNvPr id="13" name="任意多边形: 形状 14">
            <a:extLst>
              <a:ext uri="{FF2B5EF4-FFF2-40B4-BE49-F238E27FC236}">
                <a16:creationId xmlns:a16="http://schemas.microsoft.com/office/drawing/2014/main" id="{E250A5BA-156E-0D0B-1D83-8A81A600FE25}"/>
              </a:ext>
            </a:extLst>
          </p:cNvPr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gradFill flip="none" rotWithShape="1">
              <a:gsLst>
                <a:gs pos="53000">
                  <a:schemeClr val="bg1">
                    <a:alpha val="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4" name="任意多边形: 形状 17">
            <a:extLst>
              <a:ext uri="{FF2B5EF4-FFF2-40B4-BE49-F238E27FC236}">
                <a16:creationId xmlns:a16="http://schemas.microsoft.com/office/drawing/2014/main" id="{BB2A6DBB-711E-7EAC-1E9C-97E6843DA6C7}"/>
              </a:ext>
            </a:extLst>
          </p:cNvPr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5" name="任意多边形: 形状 19">
            <a:extLst>
              <a:ext uri="{FF2B5EF4-FFF2-40B4-BE49-F238E27FC236}">
                <a16:creationId xmlns:a16="http://schemas.microsoft.com/office/drawing/2014/main" id="{CB2B2BEC-84C6-38E0-C57F-5E202AB00A0C}"/>
              </a:ext>
            </a:extLst>
          </p:cNvPr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6" name="梯形 20">
            <a:extLst>
              <a:ext uri="{FF2B5EF4-FFF2-40B4-BE49-F238E27FC236}">
                <a16:creationId xmlns:a16="http://schemas.microsoft.com/office/drawing/2014/main" id="{E18D4B23-BB1D-4854-2442-CA3C3B62F42A}"/>
              </a:ext>
            </a:extLst>
          </p:cNvPr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7" name="任意多边形: 形状 23">
            <a:extLst>
              <a:ext uri="{FF2B5EF4-FFF2-40B4-BE49-F238E27FC236}">
                <a16:creationId xmlns:a16="http://schemas.microsoft.com/office/drawing/2014/main" id="{64E7A01D-A637-EFE9-55AC-B15A7C6235AA}"/>
              </a:ext>
            </a:extLst>
          </p:cNvPr>
          <p:cNvSpPr/>
          <p:nvPr/>
        </p:nvSpPr>
        <p:spPr>
          <a:xfrm>
            <a:off x="4169670" y="4391151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8" name="任意多边形: 形状 24">
            <a:extLst>
              <a:ext uri="{FF2B5EF4-FFF2-40B4-BE49-F238E27FC236}">
                <a16:creationId xmlns:a16="http://schemas.microsoft.com/office/drawing/2014/main" id="{79C586F8-DFEF-8AA6-C1BF-DB397EFD46EF}"/>
              </a:ext>
            </a:extLst>
          </p:cNvPr>
          <p:cNvSpPr/>
          <p:nvPr/>
        </p:nvSpPr>
        <p:spPr>
          <a:xfrm flipH="1" flipV="1">
            <a:off x="6884596" y="4396067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平行四边形 112">
            <a:extLst>
              <a:ext uri="{FF2B5EF4-FFF2-40B4-BE49-F238E27FC236}">
                <a16:creationId xmlns:a16="http://schemas.microsoft.com/office/drawing/2014/main" id="{4021DF27-6C19-7830-0B2A-7287D2C8705B}"/>
              </a:ext>
            </a:extLst>
          </p:cNvPr>
          <p:cNvSpPr/>
          <p:nvPr/>
        </p:nvSpPr>
        <p:spPr>
          <a:xfrm>
            <a:off x="5716931" y="4392495"/>
            <a:ext cx="2721426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481138" h="112294">
                <a:moveTo>
                  <a:pt x="3481138" y="112294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0" name="文本框 27">
            <a:extLst>
              <a:ext uri="{FF2B5EF4-FFF2-40B4-BE49-F238E27FC236}">
                <a16:creationId xmlns:a16="http://schemas.microsoft.com/office/drawing/2014/main" id="{924EFC7E-6BA2-5AC6-6330-B1A5077B0170}"/>
              </a:ext>
            </a:extLst>
          </p:cNvPr>
          <p:cNvSpPr txBox="1"/>
          <p:nvPr/>
        </p:nvSpPr>
        <p:spPr>
          <a:xfrm>
            <a:off x="782164" y="6018735"/>
            <a:ext cx="289392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latin typeface="Bahnschrift SemiBold" panose="020B0502040204020203" charset="0"/>
                <a:ea typeface="Arial" panose="020B0604020202020204" pitchFamily="34" charset="0"/>
                <a:cs typeface="Bahnschrift SemiBold" panose="020B0502040204020203" charset="0"/>
              </a:rPr>
              <a:t>GROUP PRESENTATION</a:t>
            </a:r>
          </a:p>
        </p:txBody>
      </p:sp>
      <p:sp>
        <p:nvSpPr>
          <p:cNvPr id="21" name="文本框 28">
            <a:extLst>
              <a:ext uri="{FF2B5EF4-FFF2-40B4-BE49-F238E27FC236}">
                <a16:creationId xmlns:a16="http://schemas.microsoft.com/office/drawing/2014/main" id="{053F3018-62AE-60DF-6870-DD6F29AE0078}"/>
              </a:ext>
            </a:extLst>
          </p:cNvPr>
          <p:cNvSpPr txBox="1"/>
          <p:nvPr/>
        </p:nvSpPr>
        <p:spPr>
          <a:xfrm>
            <a:off x="784158" y="5526605"/>
            <a:ext cx="1925515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endParaRPr lang="zh-CN" altLang="en-US" sz="1050" dirty="0">
              <a:solidFill>
                <a:schemeClr val="bg1"/>
              </a:solidFill>
            </a:endParaRPr>
          </a:p>
        </p:txBody>
      </p:sp>
      <p:cxnSp>
        <p:nvCxnSpPr>
          <p:cNvPr id="22" name="直接连接符 31">
            <a:extLst>
              <a:ext uri="{FF2B5EF4-FFF2-40B4-BE49-F238E27FC236}">
                <a16:creationId xmlns:a16="http://schemas.microsoft.com/office/drawing/2014/main" id="{588C6726-4CD0-9C4F-4B6B-12067E8BE801}"/>
              </a:ext>
            </a:extLst>
          </p:cNvPr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2">
            <a:extLst>
              <a:ext uri="{FF2B5EF4-FFF2-40B4-BE49-F238E27FC236}">
                <a16:creationId xmlns:a16="http://schemas.microsoft.com/office/drawing/2014/main" id="{A2BE5C11-35A1-BC08-CD9E-B19F0F1D9310}"/>
              </a:ext>
            </a:extLst>
          </p:cNvPr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33">
            <a:extLst>
              <a:ext uri="{FF2B5EF4-FFF2-40B4-BE49-F238E27FC236}">
                <a16:creationId xmlns:a16="http://schemas.microsoft.com/office/drawing/2014/main" id="{47A7B513-D855-D43F-38C1-CC44B040C1A5}"/>
              </a:ext>
            </a:extLst>
          </p:cNvPr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25" name="箭头: V 形 34">
              <a:extLst>
                <a:ext uri="{FF2B5EF4-FFF2-40B4-BE49-F238E27FC236}">
                  <a16:creationId xmlns:a16="http://schemas.microsoft.com/office/drawing/2014/main" id="{4F2B74E1-9467-B2E7-E8EF-6989E3800503}"/>
                </a:ext>
              </a:extLst>
            </p:cNvPr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35">
              <a:extLst>
                <a:ext uri="{FF2B5EF4-FFF2-40B4-BE49-F238E27FC236}">
                  <a16:creationId xmlns:a16="http://schemas.microsoft.com/office/drawing/2014/main" id="{F2A1ADDD-8885-9189-CB63-5286CD63DFF7}"/>
                </a:ext>
              </a:extLst>
            </p:cNvPr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36">
              <a:extLst>
                <a:ext uri="{FF2B5EF4-FFF2-40B4-BE49-F238E27FC236}">
                  <a16:creationId xmlns:a16="http://schemas.microsoft.com/office/drawing/2014/main" id="{8D96FA89-2588-ED04-F720-A684BE642C69}"/>
                </a:ext>
              </a:extLst>
            </p:cNvPr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EFC0E3B-8ADE-12D4-519D-F8DC8DE1929F}"/>
              </a:ext>
            </a:extLst>
          </p:cNvPr>
          <p:cNvSpPr txBox="1"/>
          <p:nvPr/>
        </p:nvSpPr>
        <p:spPr>
          <a:xfrm>
            <a:off x="757929" y="1609440"/>
            <a:ext cx="55072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000" b="1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gency FB" panose="020B0503020202020204" pitchFamily="34" charset="0"/>
                <a:ea typeface="Arial" panose="020B0604020202020204" pitchFamily="34" charset="0"/>
                <a:cs typeface="Arial Black" panose="020B0A04020102020204" charset="0"/>
              </a:rPr>
              <a:t>  Avatar Card Info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Name: Abdul </a:t>
            </a:r>
            <a:r>
              <a:rPr lang="en-US" altLang="zh-CN" sz="2800" dirty="0" err="1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Razaq</a:t>
            </a:r>
            <a:endParaRPr lang="en-US" altLang="zh-CN" sz="2800" dirty="0">
              <a:ln>
                <a:solidFill>
                  <a:srgbClr val="64E9F5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101600" dist="25400" sx="102000" sy="102000" algn="ctr" rotWithShape="0">
                  <a:srgbClr val="64E9F5">
                    <a:alpha val="39000"/>
                  </a:srgbClr>
                </a:outerShdw>
              </a:effectLst>
              <a:latin typeface="Cooper Black" panose="0208090404030B020404" pitchFamily="18" charset="0"/>
              <a:ea typeface="Arial" panose="020B0604020202020204" pitchFamily="34" charset="0"/>
              <a:cs typeface="Arial Black" panose="020B0A04020102020204" charset="0"/>
            </a:endParaRP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Year: Final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Project Name: </a:t>
            </a:r>
            <a:r>
              <a:rPr lang="en-US" altLang="zh-CN" sz="2800" dirty="0" err="1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CarCheck</a:t>
            </a:r>
            <a:endParaRPr lang="en-US" altLang="zh-CN" sz="2800" dirty="0">
              <a:ln>
                <a:solidFill>
                  <a:srgbClr val="64E9F5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101600" dist="25400" sx="102000" sy="102000" algn="ctr" rotWithShape="0">
                  <a:srgbClr val="64E9F5">
                    <a:alpha val="39000"/>
                  </a:srgbClr>
                </a:outerShdw>
              </a:effectLst>
              <a:latin typeface="Cooper Black" panose="0208090404030B020404" pitchFamily="18" charset="0"/>
              <a:ea typeface="Arial" panose="020B0604020202020204" pitchFamily="34" charset="0"/>
              <a:cs typeface="Arial Black" panose="020B0A04020102020204" charset="0"/>
            </a:endParaRP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Univ. Roll no- 220029002584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Role : Backend Developer and Cloud Computing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234E0FE-A150-075C-3F89-D3C1D5952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71" y="76410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0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CBB6-4DCD-B0D3-3FEE-F51F75D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Content Placeholder 28" descr="Avatar Male">
                <a:extLst>
                  <a:ext uri="{FF2B5EF4-FFF2-40B4-BE49-F238E27FC236}">
                    <a16:creationId xmlns:a16="http://schemas.microsoft.com/office/drawing/2014/main" id="{E934B4E3-7185-CC45-4DFA-8640C6C94894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386044" y="2013832"/>
              <a:ext cx="1419911" cy="39749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19911" cy="397492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02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Content Placeholder 28" descr="Avatar Male">
                <a:extLst>
                  <a:ext uri="{FF2B5EF4-FFF2-40B4-BE49-F238E27FC236}">
                    <a16:creationId xmlns:a16="http://schemas.microsoft.com/office/drawing/2014/main" id="{E934B4E3-7185-CC45-4DFA-8640C6C948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6044" y="2013832"/>
                <a:ext cx="1419911" cy="397492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0" descr="图片包含 游戏机, 玻璃&#10;&#10;描述已自动生成">
            <a:extLst>
              <a:ext uri="{FF2B5EF4-FFF2-40B4-BE49-F238E27FC236}">
                <a16:creationId xmlns:a16="http://schemas.microsoft.com/office/drawing/2014/main" id="{4B99552A-C565-200D-2554-50EDD5CCE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9481" r="1594" b="560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梯形 6">
            <a:extLst>
              <a:ext uri="{FF2B5EF4-FFF2-40B4-BE49-F238E27FC236}">
                <a16:creationId xmlns:a16="http://schemas.microsoft.com/office/drawing/2014/main" id="{454ECBB0-64CD-850E-0990-524BA49D5BD7}"/>
              </a:ext>
            </a:extLst>
          </p:cNvPr>
          <p:cNvSpPr/>
          <p:nvPr/>
        </p:nvSpPr>
        <p:spPr>
          <a:xfrm>
            <a:off x="4177308" y="3599962"/>
            <a:ext cx="4289078" cy="262551"/>
          </a:xfrm>
          <a:custGeom>
            <a:avLst/>
            <a:gdLst>
              <a:gd name="connsiteX0" fmla="*/ 0 w 4354716"/>
              <a:gd name="connsiteY0" fmla="*/ 262551 h 262551"/>
              <a:gd name="connsiteX1" fmla="*/ 65638 w 4354716"/>
              <a:gd name="connsiteY1" fmla="*/ 0 h 262551"/>
              <a:gd name="connsiteX2" fmla="*/ 4289078 w 4354716"/>
              <a:gd name="connsiteY2" fmla="*/ 0 h 262551"/>
              <a:gd name="connsiteX3" fmla="*/ 4354716 w 4354716"/>
              <a:gd name="connsiteY3" fmla="*/ 262551 h 262551"/>
              <a:gd name="connsiteX4" fmla="*/ 0 w 4354716"/>
              <a:gd name="connsiteY4" fmla="*/ 262551 h 262551"/>
              <a:gd name="connsiteX0-1" fmla="*/ 0 w 4354716"/>
              <a:gd name="connsiteY0-2" fmla="*/ 262551 h 353991"/>
              <a:gd name="connsiteX1-3" fmla="*/ 65638 w 4354716"/>
              <a:gd name="connsiteY1-4" fmla="*/ 0 h 353991"/>
              <a:gd name="connsiteX2-5" fmla="*/ 4289078 w 4354716"/>
              <a:gd name="connsiteY2-6" fmla="*/ 0 h 353991"/>
              <a:gd name="connsiteX3-7" fmla="*/ 4354716 w 4354716"/>
              <a:gd name="connsiteY3-8" fmla="*/ 262551 h 353991"/>
              <a:gd name="connsiteX4-9" fmla="*/ 91440 w 4354716"/>
              <a:gd name="connsiteY4-10" fmla="*/ 353991 h 353991"/>
              <a:gd name="connsiteX0-11" fmla="*/ 0 w 4354716"/>
              <a:gd name="connsiteY0-12" fmla="*/ 262551 h 262551"/>
              <a:gd name="connsiteX1-13" fmla="*/ 65638 w 4354716"/>
              <a:gd name="connsiteY1-14" fmla="*/ 0 h 262551"/>
              <a:gd name="connsiteX2-15" fmla="*/ 4289078 w 4354716"/>
              <a:gd name="connsiteY2-16" fmla="*/ 0 h 262551"/>
              <a:gd name="connsiteX3-17" fmla="*/ 4354716 w 4354716"/>
              <a:gd name="connsiteY3-18" fmla="*/ 262551 h 262551"/>
              <a:gd name="connsiteX0-19" fmla="*/ 0 w 4289078"/>
              <a:gd name="connsiteY0-20" fmla="*/ 0 h 262551"/>
              <a:gd name="connsiteX1-21" fmla="*/ 4223440 w 4289078"/>
              <a:gd name="connsiteY1-22" fmla="*/ 0 h 262551"/>
              <a:gd name="connsiteX2-23" fmla="*/ 4289078 w 4289078"/>
              <a:gd name="connsiteY2-24" fmla="*/ 262551 h 2625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289078" h="262551">
                <a:moveTo>
                  <a:pt x="0" y="0"/>
                </a:moveTo>
                <a:lnTo>
                  <a:pt x="4223440" y="0"/>
                </a:lnTo>
                <a:lnTo>
                  <a:pt x="4289078" y="262551"/>
                </a:lnTo>
              </a:path>
            </a:pathLst>
          </a:custGeom>
          <a:noFill/>
          <a:ln w="19050">
            <a:gradFill flip="none" rotWithShape="1">
              <a:gsLst>
                <a:gs pos="0">
                  <a:srgbClr val="64E9F5">
                    <a:alpha val="0"/>
                  </a:srgbClr>
                </a:gs>
                <a:gs pos="100000">
                  <a:srgbClr val="64E9F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12">
            <a:extLst>
              <a:ext uri="{FF2B5EF4-FFF2-40B4-BE49-F238E27FC236}">
                <a16:creationId xmlns:a16="http://schemas.microsoft.com/office/drawing/2014/main" id="{78235A97-54B5-E1B5-B41D-9B036740CA0E}"/>
              </a:ext>
            </a:extLst>
          </p:cNvPr>
          <p:cNvGrpSpPr/>
          <p:nvPr/>
        </p:nvGrpSpPr>
        <p:grpSpPr>
          <a:xfrm flipH="1">
            <a:off x="7414788" y="3706046"/>
            <a:ext cx="860079" cy="51304"/>
            <a:chOff x="4336610" y="4363771"/>
            <a:chExt cx="860079" cy="51304"/>
          </a:xfrm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4FC63E71-7D0A-B777-CA8C-7B7668658484}"/>
                </a:ext>
              </a:extLst>
            </p:cNvPr>
            <p:cNvSpPr/>
            <p:nvPr/>
          </p:nvSpPr>
          <p:spPr>
            <a:xfrm>
              <a:off x="4336610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9D98DD69-E905-71B7-9919-95E1C2747FC4}"/>
                </a:ext>
              </a:extLst>
            </p:cNvPr>
            <p:cNvSpPr/>
            <p:nvPr/>
          </p:nvSpPr>
          <p:spPr>
            <a:xfrm>
              <a:off x="4560211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215645E0-B4EE-A77D-2913-C9CC4BFBA4AB}"/>
                </a:ext>
              </a:extLst>
            </p:cNvPr>
            <p:cNvSpPr/>
            <p:nvPr/>
          </p:nvSpPr>
          <p:spPr>
            <a:xfrm>
              <a:off x="4783812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1BC074BC-4E83-2BD5-CB9D-D8C347C9E458}"/>
                </a:ext>
              </a:extLst>
            </p:cNvPr>
            <p:cNvSpPr/>
            <p:nvPr/>
          </p:nvSpPr>
          <p:spPr>
            <a:xfrm>
              <a:off x="5007412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3">
            <a:extLst>
              <a:ext uri="{FF2B5EF4-FFF2-40B4-BE49-F238E27FC236}">
                <a16:creationId xmlns:a16="http://schemas.microsoft.com/office/drawing/2014/main" id="{D18BC28D-684F-81A8-26D4-C9CBFDBD794C}"/>
              </a:ext>
            </a:extLst>
          </p:cNvPr>
          <p:cNvSpPr txBox="1"/>
          <p:nvPr/>
        </p:nvSpPr>
        <p:spPr>
          <a:xfrm>
            <a:off x="4064000" y="3851275"/>
            <a:ext cx="4616450" cy="4514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zh-CN" altLang="en-US" sz="1050" dirty="0">
              <a:solidFill>
                <a:schemeClr val="bg1"/>
              </a:solidFill>
              <a:latin typeface="Bahnschrift Light Condensed" panose="020B0502040204020203" charset="0"/>
              <a:cs typeface="Bahnschrift Light Condensed" panose="020B0502040204020203" charset="0"/>
            </a:endParaRPr>
          </a:p>
        </p:txBody>
      </p:sp>
      <p:sp>
        <p:nvSpPr>
          <p:cNvPr id="13" name="任意多边形: 形状 14">
            <a:extLst>
              <a:ext uri="{FF2B5EF4-FFF2-40B4-BE49-F238E27FC236}">
                <a16:creationId xmlns:a16="http://schemas.microsoft.com/office/drawing/2014/main" id="{E250A5BA-156E-0D0B-1D83-8A81A600FE25}"/>
              </a:ext>
            </a:extLst>
          </p:cNvPr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gradFill flip="none" rotWithShape="1">
              <a:gsLst>
                <a:gs pos="53000">
                  <a:schemeClr val="bg1">
                    <a:alpha val="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4" name="任意多边形: 形状 17">
            <a:extLst>
              <a:ext uri="{FF2B5EF4-FFF2-40B4-BE49-F238E27FC236}">
                <a16:creationId xmlns:a16="http://schemas.microsoft.com/office/drawing/2014/main" id="{BB2A6DBB-711E-7EAC-1E9C-97E6843DA6C7}"/>
              </a:ext>
            </a:extLst>
          </p:cNvPr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5" name="任意多边形: 形状 19">
            <a:extLst>
              <a:ext uri="{FF2B5EF4-FFF2-40B4-BE49-F238E27FC236}">
                <a16:creationId xmlns:a16="http://schemas.microsoft.com/office/drawing/2014/main" id="{CB2B2BEC-84C6-38E0-C57F-5E202AB00A0C}"/>
              </a:ext>
            </a:extLst>
          </p:cNvPr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6" name="梯形 20">
            <a:extLst>
              <a:ext uri="{FF2B5EF4-FFF2-40B4-BE49-F238E27FC236}">
                <a16:creationId xmlns:a16="http://schemas.microsoft.com/office/drawing/2014/main" id="{E18D4B23-BB1D-4854-2442-CA3C3B62F42A}"/>
              </a:ext>
            </a:extLst>
          </p:cNvPr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7" name="任意多边形: 形状 23">
            <a:extLst>
              <a:ext uri="{FF2B5EF4-FFF2-40B4-BE49-F238E27FC236}">
                <a16:creationId xmlns:a16="http://schemas.microsoft.com/office/drawing/2014/main" id="{64E7A01D-A637-EFE9-55AC-B15A7C6235AA}"/>
              </a:ext>
            </a:extLst>
          </p:cNvPr>
          <p:cNvSpPr/>
          <p:nvPr/>
        </p:nvSpPr>
        <p:spPr>
          <a:xfrm>
            <a:off x="4169670" y="4391151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8" name="任意多边形: 形状 24">
            <a:extLst>
              <a:ext uri="{FF2B5EF4-FFF2-40B4-BE49-F238E27FC236}">
                <a16:creationId xmlns:a16="http://schemas.microsoft.com/office/drawing/2014/main" id="{79C586F8-DFEF-8AA6-C1BF-DB397EFD46EF}"/>
              </a:ext>
            </a:extLst>
          </p:cNvPr>
          <p:cNvSpPr/>
          <p:nvPr/>
        </p:nvSpPr>
        <p:spPr>
          <a:xfrm flipH="1" flipV="1">
            <a:off x="6884596" y="4396067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平行四边形 112">
            <a:extLst>
              <a:ext uri="{FF2B5EF4-FFF2-40B4-BE49-F238E27FC236}">
                <a16:creationId xmlns:a16="http://schemas.microsoft.com/office/drawing/2014/main" id="{4021DF27-6C19-7830-0B2A-7287D2C8705B}"/>
              </a:ext>
            </a:extLst>
          </p:cNvPr>
          <p:cNvSpPr/>
          <p:nvPr/>
        </p:nvSpPr>
        <p:spPr>
          <a:xfrm>
            <a:off x="5716931" y="4392495"/>
            <a:ext cx="2721426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481138" h="112294">
                <a:moveTo>
                  <a:pt x="3481138" y="112294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0" name="文本框 27">
            <a:extLst>
              <a:ext uri="{FF2B5EF4-FFF2-40B4-BE49-F238E27FC236}">
                <a16:creationId xmlns:a16="http://schemas.microsoft.com/office/drawing/2014/main" id="{924EFC7E-6BA2-5AC6-6330-B1A5077B0170}"/>
              </a:ext>
            </a:extLst>
          </p:cNvPr>
          <p:cNvSpPr txBox="1"/>
          <p:nvPr/>
        </p:nvSpPr>
        <p:spPr>
          <a:xfrm>
            <a:off x="782164" y="6018735"/>
            <a:ext cx="289392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latin typeface="Bahnschrift SemiBold" panose="020B0502040204020203" charset="0"/>
                <a:ea typeface="Arial" panose="020B0604020202020204" pitchFamily="34" charset="0"/>
                <a:cs typeface="Bahnschrift SemiBold" panose="020B0502040204020203" charset="0"/>
              </a:rPr>
              <a:t>GROUP PRESENTATION</a:t>
            </a:r>
          </a:p>
        </p:txBody>
      </p:sp>
      <p:sp>
        <p:nvSpPr>
          <p:cNvPr id="21" name="文本框 28">
            <a:extLst>
              <a:ext uri="{FF2B5EF4-FFF2-40B4-BE49-F238E27FC236}">
                <a16:creationId xmlns:a16="http://schemas.microsoft.com/office/drawing/2014/main" id="{053F3018-62AE-60DF-6870-DD6F29AE0078}"/>
              </a:ext>
            </a:extLst>
          </p:cNvPr>
          <p:cNvSpPr txBox="1"/>
          <p:nvPr/>
        </p:nvSpPr>
        <p:spPr>
          <a:xfrm>
            <a:off x="784158" y="5526605"/>
            <a:ext cx="1925515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endParaRPr lang="zh-CN" altLang="en-US" sz="1050" dirty="0">
              <a:solidFill>
                <a:schemeClr val="bg1"/>
              </a:solidFill>
            </a:endParaRPr>
          </a:p>
        </p:txBody>
      </p:sp>
      <p:cxnSp>
        <p:nvCxnSpPr>
          <p:cNvPr id="22" name="直接连接符 31">
            <a:extLst>
              <a:ext uri="{FF2B5EF4-FFF2-40B4-BE49-F238E27FC236}">
                <a16:creationId xmlns:a16="http://schemas.microsoft.com/office/drawing/2014/main" id="{588C6726-4CD0-9C4F-4B6B-12067E8BE801}"/>
              </a:ext>
            </a:extLst>
          </p:cNvPr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2">
            <a:extLst>
              <a:ext uri="{FF2B5EF4-FFF2-40B4-BE49-F238E27FC236}">
                <a16:creationId xmlns:a16="http://schemas.microsoft.com/office/drawing/2014/main" id="{A2BE5C11-35A1-BC08-CD9E-B19F0F1D9310}"/>
              </a:ext>
            </a:extLst>
          </p:cNvPr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33">
            <a:extLst>
              <a:ext uri="{FF2B5EF4-FFF2-40B4-BE49-F238E27FC236}">
                <a16:creationId xmlns:a16="http://schemas.microsoft.com/office/drawing/2014/main" id="{47A7B513-D855-D43F-38C1-CC44B040C1A5}"/>
              </a:ext>
            </a:extLst>
          </p:cNvPr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25" name="箭头: V 形 34">
              <a:extLst>
                <a:ext uri="{FF2B5EF4-FFF2-40B4-BE49-F238E27FC236}">
                  <a16:creationId xmlns:a16="http://schemas.microsoft.com/office/drawing/2014/main" id="{4F2B74E1-9467-B2E7-E8EF-6989E3800503}"/>
                </a:ext>
              </a:extLst>
            </p:cNvPr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35">
              <a:extLst>
                <a:ext uri="{FF2B5EF4-FFF2-40B4-BE49-F238E27FC236}">
                  <a16:creationId xmlns:a16="http://schemas.microsoft.com/office/drawing/2014/main" id="{F2A1ADDD-8885-9189-CB63-5286CD63DFF7}"/>
                </a:ext>
              </a:extLst>
            </p:cNvPr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36">
              <a:extLst>
                <a:ext uri="{FF2B5EF4-FFF2-40B4-BE49-F238E27FC236}">
                  <a16:creationId xmlns:a16="http://schemas.microsoft.com/office/drawing/2014/main" id="{8D96FA89-2588-ED04-F720-A684BE642C69}"/>
                </a:ext>
              </a:extLst>
            </p:cNvPr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EFC0E3B-8ADE-12D4-519D-F8DC8DE1929F}"/>
              </a:ext>
            </a:extLst>
          </p:cNvPr>
          <p:cNvSpPr txBox="1"/>
          <p:nvPr/>
        </p:nvSpPr>
        <p:spPr>
          <a:xfrm>
            <a:off x="757929" y="1609440"/>
            <a:ext cx="550723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800" b="1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gency FB" panose="020B0503020202020204" pitchFamily="34" charset="0"/>
                <a:ea typeface="Arial" panose="020B0604020202020204" pitchFamily="34" charset="0"/>
                <a:cs typeface="Arial Black" panose="020B0A04020102020204" charset="0"/>
              </a:rPr>
              <a:t>  </a:t>
            </a:r>
            <a:r>
              <a:rPr lang="en-US" altLang="zh-CN" sz="3600" b="1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gency FB" panose="020B0503020202020204" pitchFamily="34" charset="0"/>
                <a:ea typeface="Arial" panose="020B0604020202020204" pitchFamily="34" charset="0"/>
                <a:cs typeface="Arial Black" panose="020B0A04020102020204" charset="0"/>
              </a:rPr>
              <a:t>Avatar Card Info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Name: </a:t>
            </a:r>
            <a:r>
              <a:rPr lang="en-US" altLang="zh-CN" sz="2800" dirty="0" err="1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Roushan</a:t>
            </a:r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 Kumar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Year: Final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Project Name: </a:t>
            </a:r>
            <a:r>
              <a:rPr lang="en-US" altLang="zh-CN" sz="2800" dirty="0" err="1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CarCheck</a:t>
            </a:r>
            <a:endParaRPr lang="en-US" altLang="zh-CN" sz="2800" dirty="0">
              <a:ln>
                <a:solidFill>
                  <a:srgbClr val="64E9F5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101600" dist="25400" sx="102000" sy="102000" algn="ctr" rotWithShape="0">
                  <a:srgbClr val="64E9F5">
                    <a:alpha val="39000"/>
                  </a:srgbClr>
                </a:outerShdw>
              </a:effectLst>
              <a:latin typeface="Cooper Black" panose="0208090404030B020404" pitchFamily="18" charset="0"/>
              <a:ea typeface="Arial" panose="020B0604020202020204" pitchFamily="34" charset="0"/>
              <a:cs typeface="Arial Black" panose="020B0A04020102020204" charset="0"/>
            </a:endParaRP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Univ. Roll no- 220029002572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Role : Senior Python Developer I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156191C-6BDE-9B62-00E9-29EDBA09E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09" y="117716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5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CBB6-4DCD-B0D3-3FEE-F51F75D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Content Placeholder 28" descr="Avatar Male">
                <a:extLst>
                  <a:ext uri="{FF2B5EF4-FFF2-40B4-BE49-F238E27FC236}">
                    <a16:creationId xmlns:a16="http://schemas.microsoft.com/office/drawing/2014/main" id="{E934B4E3-7185-CC45-4DFA-8640C6C94894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386044" y="2013832"/>
              <a:ext cx="1419911" cy="39749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19911" cy="397492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02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Content Placeholder 28" descr="Avatar Male">
                <a:extLst>
                  <a:ext uri="{FF2B5EF4-FFF2-40B4-BE49-F238E27FC236}">
                    <a16:creationId xmlns:a16="http://schemas.microsoft.com/office/drawing/2014/main" id="{E934B4E3-7185-CC45-4DFA-8640C6C948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6044" y="2013832"/>
                <a:ext cx="1419911" cy="397492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0" descr="图片包含 游戏机, 玻璃&#10;&#10;描述已自动生成">
            <a:extLst>
              <a:ext uri="{FF2B5EF4-FFF2-40B4-BE49-F238E27FC236}">
                <a16:creationId xmlns:a16="http://schemas.microsoft.com/office/drawing/2014/main" id="{4B99552A-C565-200D-2554-50EDD5CCE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" t="9481" r="1594" b="560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梯形 6">
            <a:extLst>
              <a:ext uri="{FF2B5EF4-FFF2-40B4-BE49-F238E27FC236}">
                <a16:creationId xmlns:a16="http://schemas.microsoft.com/office/drawing/2014/main" id="{454ECBB0-64CD-850E-0990-524BA49D5BD7}"/>
              </a:ext>
            </a:extLst>
          </p:cNvPr>
          <p:cNvSpPr/>
          <p:nvPr/>
        </p:nvSpPr>
        <p:spPr>
          <a:xfrm>
            <a:off x="4177308" y="3599962"/>
            <a:ext cx="4289078" cy="262551"/>
          </a:xfrm>
          <a:custGeom>
            <a:avLst/>
            <a:gdLst>
              <a:gd name="connsiteX0" fmla="*/ 0 w 4354716"/>
              <a:gd name="connsiteY0" fmla="*/ 262551 h 262551"/>
              <a:gd name="connsiteX1" fmla="*/ 65638 w 4354716"/>
              <a:gd name="connsiteY1" fmla="*/ 0 h 262551"/>
              <a:gd name="connsiteX2" fmla="*/ 4289078 w 4354716"/>
              <a:gd name="connsiteY2" fmla="*/ 0 h 262551"/>
              <a:gd name="connsiteX3" fmla="*/ 4354716 w 4354716"/>
              <a:gd name="connsiteY3" fmla="*/ 262551 h 262551"/>
              <a:gd name="connsiteX4" fmla="*/ 0 w 4354716"/>
              <a:gd name="connsiteY4" fmla="*/ 262551 h 262551"/>
              <a:gd name="connsiteX0-1" fmla="*/ 0 w 4354716"/>
              <a:gd name="connsiteY0-2" fmla="*/ 262551 h 353991"/>
              <a:gd name="connsiteX1-3" fmla="*/ 65638 w 4354716"/>
              <a:gd name="connsiteY1-4" fmla="*/ 0 h 353991"/>
              <a:gd name="connsiteX2-5" fmla="*/ 4289078 w 4354716"/>
              <a:gd name="connsiteY2-6" fmla="*/ 0 h 353991"/>
              <a:gd name="connsiteX3-7" fmla="*/ 4354716 w 4354716"/>
              <a:gd name="connsiteY3-8" fmla="*/ 262551 h 353991"/>
              <a:gd name="connsiteX4-9" fmla="*/ 91440 w 4354716"/>
              <a:gd name="connsiteY4-10" fmla="*/ 353991 h 353991"/>
              <a:gd name="connsiteX0-11" fmla="*/ 0 w 4354716"/>
              <a:gd name="connsiteY0-12" fmla="*/ 262551 h 262551"/>
              <a:gd name="connsiteX1-13" fmla="*/ 65638 w 4354716"/>
              <a:gd name="connsiteY1-14" fmla="*/ 0 h 262551"/>
              <a:gd name="connsiteX2-15" fmla="*/ 4289078 w 4354716"/>
              <a:gd name="connsiteY2-16" fmla="*/ 0 h 262551"/>
              <a:gd name="connsiteX3-17" fmla="*/ 4354716 w 4354716"/>
              <a:gd name="connsiteY3-18" fmla="*/ 262551 h 262551"/>
              <a:gd name="connsiteX0-19" fmla="*/ 0 w 4289078"/>
              <a:gd name="connsiteY0-20" fmla="*/ 0 h 262551"/>
              <a:gd name="connsiteX1-21" fmla="*/ 4223440 w 4289078"/>
              <a:gd name="connsiteY1-22" fmla="*/ 0 h 262551"/>
              <a:gd name="connsiteX2-23" fmla="*/ 4289078 w 4289078"/>
              <a:gd name="connsiteY2-24" fmla="*/ 262551 h 2625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289078" h="262551">
                <a:moveTo>
                  <a:pt x="0" y="0"/>
                </a:moveTo>
                <a:lnTo>
                  <a:pt x="4223440" y="0"/>
                </a:lnTo>
                <a:lnTo>
                  <a:pt x="4289078" y="262551"/>
                </a:lnTo>
              </a:path>
            </a:pathLst>
          </a:custGeom>
          <a:noFill/>
          <a:ln w="19050">
            <a:gradFill flip="none" rotWithShape="1">
              <a:gsLst>
                <a:gs pos="0">
                  <a:srgbClr val="64E9F5">
                    <a:alpha val="0"/>
                  </a:srgbClr>
                </a:gs>
                <a:gs pos="100000">
                  <a:srgbClr val="64E9F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12">
            <a:extLst>
              <a:ext uri="{FF2B5EF4-FFF2-40B4-BE49-F238E27FC236}">
                <a16:creationId xmlns:a16="http://schemas.microsoft.com/office/drawing/2014/main" id="{78235A97-54B5-E1B5-B41D-9B036740CA0E}"/>
              </a:ext>
            </a:extLst>
          </p:cNvPr>
          <p:cNvGrpSpPr/>
          <p:nvPr/>
        </p:nvGrpSpPr>
        <p:grpSpPr>
          <a:xfrm flipH="1">
            <a:off x="7414788" y="3706046"/>
            <a:ext cx="860079" cy="51304"/>
            <a:chOff x="4336610" y="4363771"/>
            <a:chExt cx="860079" cy="51304"/>
          </a:xfrm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4FC63E71-7D0A-B777-CA8C-7B7668658484}"/>
                </a:ext>
              </a:extLst>
            </p:cNvPr>
            <p:cNvSpPr/>
            <p:nvPr/>
          </p:nvSpPr>
          <p:spPr>
            <a:xfrm>
              <a:off x="4336610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9D98DD69-E905-71B7-9919-95E1C2747FC4}"/>
                </a:ext>
              </a:extLst>
            </p:cNvPr>
            <p:cNvSpPr/>
            <p:nvPr/>
          </p:nvSpPr>
          <p:spPr>
            <a:xfrm>
              <a:off x="4560211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215645E0-B4EE-A77D-2913-C9CC4BFBA4AB}"/>
                </a:ext>
              </a:extLst>
            </p:cNvPr>
            <p:cNvSpPr/>
            <p:nvPr/>
          </p:nvSpPr>
          <p:spPr>
            <a:xfrm>
              <a:off x="4783812" y="4363771"/>
              <a:ext cx="189277" cy="51304"/>
            </a:xfrm>
            <a:prstGeom prst="parallelogram">
              <a:avLst/>
            </a:prstGeom>
            <a:solidFill>
              <a:srgbClr val="64E9F5"/>
            </a:solidFill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1BC074BC-4E83-2BD5-CB9D-D8C347C9E458}"/>
                </a:ext>
              </a:extLst>
            </p:cNvPr>
            <p:cNvSpPr/>
            <p:nvPr/>
          </p:nvSpPr>
          <p:spPr>
            <a:xfrm>
              <a:off x="5007412" y="4363771"/>
              <a:ext cx="189277" cy="51304"/>
            </a:xfrm>
            <a:prstGeom prst="parallelogram">
              <a:avLst/>
            </a:prstGeom>
            <a:no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3">
            <a:extLst>
              <a:ext uri="{FF2B5EF4-FFF2-40B4-BE49-F238E27FC236}">
                <a16:creationId xmlns:a16="http://schemas.microsoft.com/office/drawing/2014/main" id="{D18BC28D-684F-81A8-26D4-C9CBFDBD794C}"/>
              </a:ext>
            </a:extLst>
          </p:cNvPr>
          <p:cNvSpPr txBox="1"/>
          <p:nvPr/>
        </p:nvSpPr>
        <p:spPr>
          <a:xfrm>
            <a:off x="4064000" y="3851275"/>
            <a:ext cx="4616450" cy="4514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zh-CN" altLang="en-US" sz="1050" dirty="0">
              <a:solidFill>
                <a:schemeClr val="bg1"/>
              </a:solidFill>
              <a:latin typeface="Bahnschrift Light Condensed" panose="020B0502040204020203" charset="0"/>
              <a:cs typeface="Bahnschrift Light Condensed" panose="020B0502040204020203" charset="0"/>
            </a:endParaRPr>
          </a:p>
        </p:txBody>
      </p:sp>
      <p:sp>
        <p:nvSpPr>
          <p:cNvPr id="13" name="任意多边形: 形状 14">
            <a:extLst>
              <a:ext uri="{FF2B5EF4-FFF2-40B4-BE49-F238E27FC236}">
                <a16:creationId xmlns:a16="http://schemas.microsoft.com/office/drawing/2014/main" id="{E250A5BA-156E-0D0B-1D83-8A81A600FE25}"/>
              </a:ext>
            </a:extLst>
          </p:cNvPr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gradFill flip="none" rotWithShape="1">
              <a:gsLst>
                <a:gs pos="53000">
                  <a:schemeClr val="bg1">
                    <a:alpha val="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4" name="任意多边形: 形状 17">
            <a:extLst>
              <a:ext uri="{FF2B5EF4-FFF2-40B4-BE49-F238E27FC236}">
                <a16:creationId xmlns:a16="http://schemas.microsoft.com/office/drawing/2014/main" id="{BB2A6DBB-711E-7EAC-1E9C-97E6843DA6C7}"/>
              </a:ext>
            </a:extLst>
          </p:cNvPr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5" name="任意多边形: 形状 19">
            <a:extLst>
              <a:ext uri="{FF2B5EF4-FFF2-40B4-BE49-F238E27FC236}">
                <a16:creationId xmlns:a16="http://schemas.microsoft.com/office/drawing/2014/main" id="{CB2B2BEC-84C6-38E0-C57F-5E202AB00A0C}"/>
              </a:ext>
            </a:extLst>
          </p:cNvPr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6" name="梯形 20">
            <a:extLst>
              <a:ext uri="{FF2B5EF4-FFF2-40B4-BE49-F238E27FC236}">
                <a16:creationId xmlns:a16="http://schemas.microsoft.com/office/drawing/2014/main" id="{E18D4B23-BB1D-4854-2442-CA3C3B62F42A}"/>
              </a:ext>
            </a:extLst>
          </p:cNvPr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7" name="任意多边形: 形状 23">
            <a:extLst>
              <a:ext uri="{FF2B5EF4-FFF2-40B4-BE49-F238E27FC236}">
                <a16:creationId xmlns:a16="http://schemas.microsoft.com/office/drawing/2014/main" id="{64E7A01D-A637-EFE9-55AC-B15A7C6235AA}"/>
              </a:ext>
            </a:extLst>
          </p:cNvPr>
          <p:cNvSpPr/>
          <p:nvPr/>
        </p:nvSpPr>
        <p:spPr>
          <a:xfrm>
            <a:off x="4169670" y="4391151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8" name="任意多边形: 形状 24">
            <a:extLst>
              <a:ext uri="{FF2B5EF4-FFF2-40B4-BE49-F238E27FC236}">
                <a16:creationId xmlns:a16="http://schemas.microsoft.com/office/drawing/2014/main" id="{79C586F8-DFEF-8AA6-C1BF-DB397EFD46EF}"/>
              </a:ext>
            </a:extLst>
          </p:cNvPr>
          <p:cNvSpPr/>
          <p:nvPr/>
        </p:nvSpPr>
        <p:spPr>
          <a:xfrm flipH="1" flipV="1">
            <a:off x="6884596" y="4396067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平行四边形 112">
            <a:extLst>
              <a:ext uri="{FF2B5EF4-FFF2-40B4-BE49-F238E27FC236}">
                <a16:creationId xmlns:a16="http://schemas.microsoft.com/office/drawing/2014/main" id="{4021DF27-6C19-7830-0B2A-7287D2C8705B}"/>
              </a:ext>
            </a:extLst>
          </p:cNvPr>
          <p:cNvSpPr/>
          <p:nvPr/>
        </p:nvSpPr>
        <p:spPr>
          <a:xfrm>
            <a:off x="5716931" y="4392495"/>
            <a:ext cx="2721426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481138" h="112294">
                <a:moveTo>
                  <a:pt x="3481138" y="112294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0" name="文本框 27">
            <a:extLst>
              <a:ext uri="{FF2B5EF4-FFF2-40B4-BE49-F238E27FC236}">
                <a16:creationId xmlns:a16="http://schemas.microsoft.com/office/drawing/2014/main" id="{924EFC7E-6BA2-5AC6-6330-B1A5077B0170}"/>
              </a:ext>
            </a:extLst>
          </p:cNvPr>
          <p:cNvSpPr txBox="1"/>
          <p:nvPr/>
        </p:nvSpPr>
        <p:spPr>
          <a:xfrm>
            <a:off x="782164" y="6018735"/>
            <a:ext cx="289392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latin typeface="Bahnschrift SemiBold" panose="020B0502040204020203" charset="0"/>
                <a:ea typeface="Arial" panose="020B0604020202020204" pitchFamily="34" charset="0"/>
                <a:cs typeface="Bahnschrift SemiBold" panose="020B0502040204020203" charset="0"/>
              </a:rPr>
              <a:t>GROUP PRESENTATION</a:t>
            </a:r>
          </a:p>
        </p:txBody>
      </p:sp>
      <p:sp>
        <p:nvSpPr>
          <p:cNvPr id="21" name="文本框 28">
            <a:extLst>
              <a:ext uri="{FF2B5EF4-FFF2-40B4-BE49-F238E27FC236}">
                <a16:creationId xmlns:a16="http://schemas.microsoft.com/office/drawing/2014/main" id="{053F3018-62AE-60DF-6870-DD6F29AE0078}"/>
              </a:ext>
            </a:extLst>
          </p:cNvPr>
          <p:cNvSpPr txBox="1"/>
          <p:nvPr/>
        </p:nvSpPr>
        <p:spPr>
          <a:xfrm>
            <a:off x="784158" y="5526605"/>
            <a:ext cx="1925515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endParaRPr lang="zh-CN" altLang="en-US" sz="1050" dirty="0">
              <a:solidFill>
                <a:schemeClr val="bg1"/>
              </a:solidFill>
            </a:endParaRPr>
          </a:p>
        </p:txBody>
      </p:sp>
      <p:cxnSp>
        <p:nvCxnSpPr>
          <p:cNvPr id="22" name="直接连接符 31">
            <a:extLst>
              <a:ext uri="{FF2B5EF4-FFF2-40B4-BE49-F238E27FC236}">
                <a16:creationId xmlns:a16="http://schemas.microsoft.com/office/drawing/2014/main" id="{588C6726-4CD0-9C4F-4B6B-12067E8BE801}"/>
              </a:ext>
            </a:extLst>
          </p:cNvPr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2">
            <a:extLst>
              <a:ext uri="{FF2B5EF4-FFF2-40B4-BE49-F238E27FC236}">
                <a16:creationId xmlns:a16="http://schemas.microsoft.com/office/drawing/2014/main" id="{A2BE5C11-35A1-BC08-CD9E-B19F0F1D9310}"/>
              </a:ext>
            </a:extLst>
          </p:cNvPr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33">
            <a:extLst>
              <a:ext uri="{FF2B5EF4-FFF2-40B4-BE49-F238E27FC236}">
                <a16:creationId xmlns:a16="http://schemas.microsoft.com/office/drawing/2014/main" id="{47A7B513-D855-D43F-38C1-CC44B040C1A5}"/>
              </a:ext>
            </a:extLst>
          </p:cNvPr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25" name="箭头: V 形 34">
              <a:extLst>
                <a:ext uri="{FF2B5EF4-FFF2-40B4-BE49-F238E27FC236}">
                  <a16:creationId xmlns:a16="http://schemas.microsoft.com/office/drawing/2014/main" id="{4F2B74E1-9467-B2E7-E8EF-6989E3800503}"/>
                </a:ext>
              </a:extLst>
            </p:cNvPr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35">
              <a:extLst>
                <a:ext uri="{FF2B5EF4-FFF2-40B4-BE49-F238E27FC236}">
                  <a16:creationId xmlns:a16="http://schemas.microsoft.com/office/drawing/2014/main" id="{F2A1ADDD-8885-9189-CB63-5286CD63DFF7}"/>
                </a:ext>
              </a:extLst>
            </p:cNvPr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36">
              <a:extLst>
                <a:ext uri="{FF2B5EF4-FFF2-40B4-BE49-F238E27FC236}">
                  <a16:creationId xmlns:a16="http://schemas.microsoft.com/office/drawing/2014/main" id="{8D96FA89-2588-ED04-F720-A684BE642C69}"/>
                </a:ext>
              </a:extLst>
            </p:cNvPr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EFC0E3B-8ADE-12D4-519D-F8DC8DE1929F}"/>
              </a:ext>
            </a:extLst>
          </p:cNvPr>
          <p:cNvSpPr txBox="1"/>
          <p:nvPr/>
        </p:nvSpPr>
        <p:spPr>
          <a:xfrm>
            <a:off x="757929" y="1609440"/>
            <a:ext cx="55072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800" b="1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gency FB" panose="020B0503020202020204" pitchFamily="34" charset="0"/>
                <a:ea typeface="Arial" panose="020B0604020202020204" pitchFamily="34" charset="0"/>
                <a:cs typeface="Arial Black" panose="020B0A04020102020204" charset="0"/>
              </a:rPr>
              <a:t> </a:t>
            </a:r>
            <a:r>
              <a:rPr lang="en-US" altLang="zh-CN" sz="4000" b="1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gency FB" panose="020B0503020202020204" pitchFamily="34" charset="0"/>
                <a:ea typeface="Arial" panose="020B0604020202020204" pitchFamily="34" charset="0"/>
                <a:cs typeface="Arial Black" panose="020B0A04020102020204" charset="0"/>
              </a:rPr>
              <a:t>Avatar Card Info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Name: Nikhil Kumar Singh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Year: Final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Project </a:t>
            </a:r>
            <a:r>
              <a:rPr lang="en-US" altLang="zh-CN" sz="2800" dirty="0" err="1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Name:CarCheck</a:t>
            </a:r>
            <a:endParaRPr lang="en-US" altLang="zh-CN" sz="2800" dirty="0">
              <a:ln>
                <a:solidFill>
                  <a:srgbClr val="64E9F5"/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101600" dist="25400" sx="102000" sy="102000" algn="ctr" rotWithShape="0">
                  <a:srgbClr val="64E9F5">
                    <a:alpha val="39000"/>
                  </a:srgbClr>
                </a:outerShdw>
              </a:effectLst>
              <a:latin typeface="Cooper Black" panose="0208090404030B020404" pitchFamily="18" charset="0"/>
              <a:ea typeface="Arial" panose="020B0604020202020204" pitchFamily="34" charset="0"/>
              <a:cs typeface="Arial Black" panose="020B0A04020102020204" charset="0"/>
            </a:endParaRP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Univ. Roll no- 220029002569</a:t>
            </a:r>
          </a:p>
          <a:p>
            <a:pPr fontAlgn="ctr"/>
            <a:r>
              <a:rPr lang="en-US" altLang="zh-CN" sz="2800" dirty="0">
                <a:ln>
                  <a:solidFill>
                    <a:srgbClr val="64E9F5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Cooper Black" panose="0208090404030B020404" pitchFamily="18" charset="0"/>
                <a:ea typeface="Arial" panose="020B0604020202020204" pitchFamily="34" charset="0"/>
                <a:cs typeface="Arial Black" panose="020B0A04020102020204" charset="0"/>
              </a:rPr>
              <a:t>Role :Python Backend Developer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306E318-8B41-FC27-CF4C-D57D48704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88" y="125623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076652" y="626404"/>
            <a:ext cx="609765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b="1" u="none" strike="noStrike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KEY  COMPONENTS </a:t>
            </a:r>
          </a:p>
        </p:txBody>
      </p:sp>
      <p:pic>
        <p:nvPicPr>
          <p:cNvPr id="82" name="图片 81" descr="图片包含 游戏机, 玻璃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6" r="49307" b="5606"/>
          <a:stretch>
            <a:fillRect/>
          </a:stretch>
        </p:blipFill>
        <p:spPr>
          <a:xfrm>
            <a:off x="6011502" y="0"/>
            <a:ext cx="6180498" cy="6858000"/>
          </a:xfrm>
          <a:custGeom>
            <a:avLst/>
            <a:gdLst>
              <a:gd name="connsiteX0" fmla="*/ 0 w 6180498"/>
              <a:gd name="connsiteY0" fmla="*/ 0 h 6858000"/>
              <a:gd name="connsiteX1" fmla="*/ 6180498 w 6180498"/>
              <a:gd name="connsiteY1" fmla="*/ 0 h 6858000"/>
              <a:gd name="connsiteX2" fmla="*/ 6180498 w 6180498"/>
              <a:gd name="connsiteY2" fmla="*/ 6858000 h 6858000"/>
              <a:gd name="connsiteX3" fmla="*/ 0 w 61804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0498" h="6858000">
                <a:moveTo>
                  <a:pt x="0" y="0"/>
                </a:moveTo>
                <a:lnTo>
                  <a:pt x="6180498" y="0"/>
                </a:lnTo>
                <a:lnTo>
                  <a:pt x="61804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0" name="矩形: 圆角 79"/>
          <p:cNvSpPr/>
          <p:nvPr/>
        </p:nvSpPr>
        <p:spPr>
          <a:xfrm>
            <a:off x="5975287" y="0"/>
            <a:ext cx="6216713" cy="67584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25000">
                <a:srgbClr val="030F1B"/>
              </a:gs>
              <a:gs pos="100000">
                <a:srgbClr val="030F1B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rgbClr val="64E9F5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V="1">
            <a:off x="51533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 flipV="1">
            <a:off x="7185334" y="312057"/>
            <a:ext cx="666904" cy="77410"/>
          </a:xfrm>
          <a:custGeom>
            <a:avLst/>
            <a:gdLst>
              <a:gd name="connsiteX0" fmla="*/ 592669 w 666904"/>
              <a:gd name="connsiteY0" fmla="*/ 77410 h 77410"/>
              <a:gd name="connsiteX1" fmla="*/ 648345 w 666904"/>
              <a:gd name="connsiteY1" fmla="*/ 77410 h 77410"/>
              <a:gd name="connsiteX2" fmla="*/ 666904 w 666904"/>
              <a:gd name="connsiteY2" fmla="*/ 0 h 77410"/>
              <a:gd name="connsiteX3" fmla="*/ 611228 w 666904"/>
              <a:gd name="connsiteY3" fmla="*/ 0 h 77410"/>
              <a:gd name="connsiteX4" fmla="*/ 508002 w 666904"/>
              <a:gd name="connsiteY4" fmla="*/ 77410 h 77410"/>
              <a:gd name="connsiteX5" fmla="*/ 563678 w 666904"/>
              <a:gd name="connsiteY5" fmla="*/ 77410 h 77410"/>
              <a:gd name="connsiteX6" fmla="*/ 582237 w 666904"/>
              <a:gd name="connsiteY6" fmla="*/ 0 h 77410"/>
              <a:gd name="connsiteX7" fmla="*/ 526561 w 666904"/>
              <a:gd name="connsiteY7" fmla="*/ 0 h 77410"/>
              <a:gd name="connsiteX8" fmla="*/ 423335 w 666904"/>
              <a:gd name="connsiteY8" fmla="*/ 77410 h 77410"/>
              <a:gd name="connsiteX9" fmla="*/ 479011 w 666904"/>
              <a:gd name="connsiteY9" fmla="*/ 77410 h 77410"/>
              <a:gd name="connsiteX10" fmla="*/ 497570 w 666904"/>
              <a:gd name="connsiteY10" fmla="*/ 0 h 77410"/>
              <a:gd name="connsiteX11" fmla="*/ 441894 w 666904"/>
              <a:gd name="connsiteY11" fmla="*/ 0 h 77410"/>
              <a:gd name="connsiteX12" fmla="*/ 338668 w 666904"/>
              <a:gd name="connsiteY12" fmla="*/ 77410 h 77410"/>
              <a:gd name="connsiteX13" fmla="*/ 394344 w 666904"/>
              <a:gd name="connsiteY13" fmla="*/ 77410 h 77410"/>
              <a:gd name="connsiteX14" fmla="*/ 412903 w 666904"/>
              <a:gd name="connsiteY14" fmla="*/ 0 h 77410"/>
              <a:gd name="connsiteX15" fmla="*/ 357227 w 666904"/>
              <a:gd name="connsiteY15" fmla="*/ 0 h 77410"/>
              <a:gd name="connsiteX16" fmla="*/ 254001 w 666904"/>
              <a:gd name="connsiteY16" fmla="*/ 77410 h 77410"/>
              <a:gd name="connsiteX17" fmla="*/ 309677 w 666904"/>
              <a:gd name="connsiteY17" fmla="*/ 77410 h 77410"/>
              <a:gd name="connsiteX18" fmla="*/ 328236 w 666904"/>
              <a:gd name="connsiteY18" fmla="*/ 0 h 77410"/>
              <a:gd name="connsiteX19" fmla="*/ 272560 w 666904"/>
              <a:gd name="connsiteY19" fmla="*/ 0 h 77410"/>
              <a:gd name="connsiteX20" fmla="*/ 169334 w 666904"/>
              <a:gd name="connsiteY20" fmla="*/ 77410 h 77410"/>
              <a:gd name="connsiteX21" fmla="*/ 225010 w 666904"/>
              <a:gd name="connsiteY21" fmla="*/ 77410 h 77410"/>
              <a:gd name="connsiteX22" fmla="*/ 243569 w 666904"/>
              <a:gd name="connsiteY22" fmla="*/ 0 h 77410"/>
              <a:gd name="connsiteX23" fmla="*/ 187893 w 666904"/>
              <a:gd name="connsiteY23" fmla="*/ 0 h 77410"/>
              <a:gd name="connsiteX24" fmla="*/ 84667 w 666904"/>
              <a:gd name="connsiteY24" fmla="*/ 77410 h 77410"/>
              <a:gd name="connsiteX25" fmla="*/ 140343 w 666904"/>
              <a:gd name="connsiteY25" fmla="*/ 77410 h 77410"/>
              <a:gd name="connsiteX26" fmla="*/ 158902 w 666904"/>
              <a:gd name="connsiteY26" fmla="*/ 0 h 77410"/>
              <a:gd name="connsiteX27" fmla="*/ 103226 w 666904"/>
              <a:gd name="connsiteY27" fmla="*/ 0 h 77410"/>
              <a:gd name="connsiteX28" fmla="*/ 0 w 666904"/>
              <a:gd name="connsiteY28" fmla="*/ 77410 h 77410"/>
              <a:gd name="connsiteX29" fmla="*/ 55676 w 666904"/>
              <a:gd name="connsiteY29" fmla="*/ 77410 h 77410"/>
              <a:gd name="connsiteX30" fmla="*/ 74235 w 666904"/>
              <a:gd name="connsiteY30" fmla="*/ 0 h 77410"/>
              <a:gd name="connsiteX31" fmla="*/ 18559 w 666904"/>
              <a:gd name="connsiteY3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6904" h="77410"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7" name="任意多边形: 形状 6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8" name="任意多边形: 形状 7"/>
          <p:cNvSpPr/>
          <p:nvPr/>
        </p:nvSpPr>
        <p:spPr>
          <a:xfrm flipH="1" flipV="1">
            <a:off x="3164105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/>
        </p:nvSpPr>
        <p:spPr>
          <a:xfrm flipH="1" flipV="1">
            <a:off x="1090663" y="6331856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0" name="梯形 9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4" name="梯形 13"/>
          <p:cNvSpPr/>
          <p:nvPr/>
        </p:nvSpPr>
        <p:spPr>
          <a:xfrm rot="5400000">
            <a:off x="-354806" y="4484312"/>
            <a:ext cx="1609724" cy="9048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07335" y="1993265"/>
            <a:ext cx="32975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Image Acquizition</a:t>
            </a:r>
            <a:r>
              <a:rPr lang="en-US" altLang="zh-CN" sz="1800" dirty="0">
                <a:ea typeface="Arial" panose="020B0604020202020204" pitchFamily="34" charset="0"/>
              </a:rPr>
              <a:t> </a:t>
            </a:r>
          </a:p>
        </p:txBody>
      </p:sp>
      <p:sp>
        <p:nvSpPr>
          <p:cNvPr id="28" name="任意多边形: 形状 27"/>
          <p:cNvSpPr/>
          <p:nvPr/>
        </p:nvSpPr>
        <p:spPr>
          <a:xfrm>
            <a:off x="1043416" y="1355128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9" name="任意多边形: 形状 28"/>
          <p:cNvSpPr/>
          <p:nvPr/>
        </p:nvSpPr>
        <p:spPr>
          <a:xfrm flipH="1" flipV="1">
            <a:off x="9519156" y="21291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0" name="平行四边形 112"/>
          <p:cNvSpPr/>
          <p:nvPr/>
        </p:nvSpPr>
        <p:spPr>
          <a:xfrm>
            <a:off x="2682752" y="1355202"/>
            <a:ext cx="8397948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86167" y="1916430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01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71" name="平行四边形 70"/>
          <p:cNvSpPr/>
          <p:nvPr/>
        </p:nvSpPr>
        <p:spPr>
          <a:xfrm>
            <a:off x="1122630" y="1204111"/>
            <a:ext cx="4409038" cy="63374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/>
          <p:cNvSpPr/>
          <p:nvPr/>
        </p:nvSpPr>
        <p:spPr>
          <a:xfrm>
            <a:off x="1093961" y="11482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9415604" y="517726"/>
            <a:ext cx="2103847" cy="2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4" name="梯形 83"/>
          <p:cNvSpPr/>
          <p:nvPr/>
        </p:nvSpPr>
        <p:spPr>
          <a:xfrm rot="5400000">
            <a:off x="845677" y="2239147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973978" y="2128992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85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 Box 33"/>
          <p:cNvSpPr txBox="1"/>
          <p:nvPr/>
        </p:nvSpPr>
        <p:spPr>
          <a:xfrm>
            <a:off x="3016250" y="2381250"/>
            <a:ext cx="8240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 Capturing images of vehicles and their license plates using cameras</a:t>
            </a:r>
          </a:p>
        </p:txBody>
      </p:sp>
      <p:sp>
        <p:nvSpPr>
          <p:cNvPr id="36" name="文本框 18"/>
          <p:cNvSpPr txBox="1"/>
          <p:nvPr/>
        </p:nvSpPr>
        <p:spPr>
          <a:xfrm>
            <a:off x="2807335" y="3001645"/>
            <a:ext cx="32975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Pre Processing </a:t>
            </a:r>
            <a:endParaRPr lang="en-US" altLang="zh-CN" sz="1800" dirty="0">
              <a:ea typeface="Arial" panose="020B0604020202020204" pitchFamily="34" charset="0"/>
            </a:endParaRPr>
          </a:p>
        </p:txBody>
      </p:sp>
      <p:sp>
        <p:nvSpPr>
          <p:cNvPr id="37" name="文本框 47"/>
          <p:cNvSpPr txBox="1"/>
          <p:nvPr/>
        </p:nvSpPr>
        <p:spPr>
          <a:xfrm>
            <a:off x="1186167" y="2924810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02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38" name="梯形 83"/>
          <p:cNvSpPr/>
          <p:nvPr/>
        </p:nvSpPr>
        <p:spPr>
          <a:xfrm rot="5400000">
            <a:off x="845677" y="3247527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39" name="组合 89"/>
          <p:cNvGrpSpPr/>
          <p:nvPr/>
        </p:nvGrpSpPr>
        <p:grpSpPr>
          <a:xfrm>
            <a:off x="1973978" y="3137372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40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 Box 42"/>
          <p:cNvSpPr txBox="1"/>
          <p:nvPr/>
        </p:nvSpPr>
        <p:spPr>
          <a:xfrm>
            <a:off x="3016250" y="3389630"/>
            <a:ext cx="8240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Enhancing the captured images to improve readability</a:t>
            </a:r>
          </a:p>
        </p:txBody>
      </p:sp>
      <p:sp>
        <p:nvSpPr>
          <p:cNvPr id="61" name="文本框 18"/>
          <p:cNvSpPr txBox="1"/>
          <p:nvPr/>
        </p:nvSpPr>
        <p:spPr>
          <a:xfrm>
            <a:off x="2827020" y="3953510"/>
            <a:ext cx="448373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License Plate Detection  </a:t>
            </a:r>
            <a:endParaRPr lang="en-US" altLang="zh-CN" sz="1800" dirty="0">
              <a:ea typeface="Arial" panose="020B0604020202020204" pitchFamily="34" charset="0"/>
            </a:endParaRPr>
          </a:p>
        </p:txBody>
      </p:sp>
      <p:sp>
        <p:nvSpPr>
          <p:cNvPr id="62" name="文本框 47"/>
          <p:cNvSpPr txBox="1"/>
          <p:nvPr/>
        </p:nvSpPr>
        <p:spPr>
          <a:xfrm>
            <a:off x="1205852" y="3876675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03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63" name="梯形 83"/>
          <p:cNvSpPr/>
          <p:nvPr/>
        </p:nvSpPr>
        <p:spPr>
          <a:xfrm rot="5400000">
            <a:off x="865362" y="4199392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64" name="组合 89"/>
          <p:cNvGrpSpPr/>
          <p:nvPr/>
        </p:nvGrpSpPr>
        <p:grpSpPr>
          <a:xfrm>
            <a:off x="1993663" y="4089237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65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8" name="Text Box 67"/>
          <p:cNvSpPr txBox="1"/>
          <p:nvPr/>
        </p:nvSpPr>
        <p:spPr>
          <a:xfrm>
            <a:off x="3035935" y="4341495"/>
            <a:ext cx="8240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 Identifying the location of the license plate in the image</a:t>
            </a:r>
          </a:p>
        </p:txBody>
      </p:sp>
      <p:sp>
        <p:nvSpPr>
          <p:cNvPr id="106" name="文本框 18"/>
          <p:cNvSpPr txBox="1"/>
          <p:nvPr/>
        </p:nvSpPr>
        <p:spPr>
          <a:xfrm>
            <a:off x="2807335" y="4954270"/>
            <a:ext cx="448373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  <a:sym typeface="+mn-ea"/>
              </a:rPr>
              <a:t>Character Segmentation </a:t>
            </a:r>
            <a:endParaRPr lang="en-US" altLang="zh-CN" sz="1800" dirty="0">
              <a:ea typeface="Arial" panose="020B0604020202020204" pitchFamily="34" charset="0"/>
            </a:endParaRPr>
          </a:p>
        </p:txBody>
      </p:sp>
      <p:sp>
        <p:nvSpPr>
          <p:cNvPr id="107" name="文本框 47"/>
          <p:cNvSpPr txBox="1"/>
          <p:nvPr/>
        </p:nvSpPr>
        <p:spPr>
          <a:xfrm>
            <a:off x="1186167" y="4877435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04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108" name="梯形 83"/>
          <p:cNvSpPr/>
          <p:nvPr/>
        </p:nvSpPr>
        <p:spPr>
          <a:xfrm rot="5400000">
            <a:off x="845677" y="5200152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109" name="组合 89"/>
          <p:cNvGrpSpPr/>
          <p:nvPr/>
        </p:nvGrpSpPr>
        <p:grpSpPr>
          <a:xfrm>
            <a:off x="1973978" y="5089997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110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3" name="Text Box 112"/>
          <p:cNvSpPr txBox="1"/>
          <p:nvPr/>
        </p:nvSpPr>
        <p:spPr>
          <a:xfrm>
            <a:off x="3016250" y="5342255"/>
            <a:ext cx="8240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 Identifying the location of the license plate in the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076652" y="626404"/>
            <a:ext cx="609765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b="1" u="none" strike="noStrike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KEY  COMPONENTS </a:t>
            </a:r>
          </a:p>
        </p:txBody>
      </p:sp>
      <p:pic>
        <p:nvPicPr>
          <p:cNvPr id="82" name="图片 81" descr="图片包含 游戏机, 玻璃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6" r="49307" b="5606"/>
          <a:stretch>
            <a:fillRect/>
          </a:stretch>
        </p:blipFill>
        <p:spPr>
          <a:xfrm>
            <a:off x="6011502" y="0"/>
            <a:ext cx="6180498" cy="6858000"/>
          </a:xfrm>
          <a:custGeom>
            <a:avLst/>
            <a:gdLst>
              <a:gd name="connsiteX0" fmla="*/ 0 w 6180498"/>
              <a:gd name="connsiteY0" fmla="*/ 0 h 6858000"/>
              <a:gd name="connsiteX1" fmla="*/ 6180498 w 6180498"/>
              <a:gd name="connsiteY1" fmla="*/ 0 h 6858000"/>
              <a:gd name="connsiteX2" fmla="*/ 6180498 w 6180498"/>
              <a:gd name="connsiteY2" fmla="*/ 6858000 h 6858000"/>
              <a:gd name="connsiteX3" fmla="*/ 0 w 61804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0498" h="6858000">
                <a:moveTo>
                  <a:pt x="0" y="0"/>
                </a:moveTo>
                <a:lnTo>
                  <a:pt x="6180498" y="0"/>
                </a:lnTo>
                <a:lnTo>
                  <a:pt x="61804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0" name="矩形: 圆角 79"/>
          <p:cNvSpPr/>
          <p:nvPr/>
        </p:nvSpPr>
        <p:spPr>
          <a:xfrm>
            <a:off x="5975287" y="0"/>
            <a:ext cx="6216713" cy="67584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25000">
                <a:srgbClr val="030F1B"/>
              </a:gs>
              <a:gs pos="100000">
                <a:srgbClr val="030F1B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rgbClr val="64E9F5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 flipV="1">
            <a:off x="51533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/>
        </p:nvSpPr>
        <p:spPr>
          <a:xfrm flipV="1">
            <a:off x="7185334" y="312057"/>
            <a:ext cx="666904" cy="77410"/>
          </a:xfrm>
          <a:custGeom>
            <a:avLst/>
            <a:gdLst>
              <a:gd name="connsiteX0" fmla="*/ 592669 w 666904"/>
              <a:gd name="connsiteY0" fmla="*/ 77410 h 77410"/>
              <a:gd name="connsiteX1" fmla="*/ 648345 w 666904"/>
              <a:gd name="connsiteY1" fmla="*/ 77410 h 77410"/>
              <a:gd name="connsiteX2" fmla="*/ 666904 w 666904"/>
              <a:gd name="connsiteY2" fmla="*/ 0 h 77410"/>
              <a:gd name="connsiteX3" fmla="*/ 611228 w 666904"/>
              <a:gd name="connsiteY3" fmla="*/ 0 h 77410"/>
              <a:gd name="connsiteX4" fmla="*/ 508002 w 666904"/>
              <a:gd name="connsiteY4" fmla="*/ 77410 h 77410"/>
              <a:gd name="connsiteX5" fmla="*/ 563678 w 666904"/>
              <a:gd name="connsiteY5" fmla="*/ 77410 h 77410"/>
              <a:gd name="connsiteX6" fmla="*/ 582237 w 666904"/>
              <a:gd name="connsiteY6" fmla="*/ 0 h 77410"/>
              <a:gd name="connsiteX7" fmla="*/ 526561 w 666904"/>
              <a:gd name="connsiteY7" fmla="*/ 0 h 77410"/>
              <a:gd name="connsiteX8" fmla="*/ 423335 w 666904"/>
              <a:gd name="connsiteY8" fmla="*/ 77410 h 77410"/>
              <a:gd name="connsiteX9" fmla="*/ 479011 w 666904"/>
              <a:gd name="connsiteY9" fmla="*/ 77410 h 77410"/>
              <a:gd name="connsiteX10" fmla="*/ 497570 w 666904"/>
              <a:gd name="connsiteY10" fmla="*/ 0 h 77410"/>
              <a:gd name="connsiteX11" fmla="*/ 441894 w 666904"/>
              <a:gd name="connsiteY11" fmla="*/ 0 h 77410"/>
              <a:gd name="connsiteX12" fmla="*/ 338668 w 666904"/>
              <a:gd name="connsiteY12" fmla="*/ 77410 h 77410"/>
              <a:gd name="connsiteX13" fmla="*/ 394344 w 666904"/>
              <a:gd name="connsiteY13" fmla="*/ 77410 h 77410"/>
              <a:gd name="connsiteX14" fmla="*/ 412903 w 666904"/>
              <a:gd name="connsiteY14" fmla="*/ 0 h 77410"/>
              <a:gd name="connsiteX15" fmla="*/ 357227 w 666904"/>
              <a:gd name="connsiteY15" fmla="*/ 0 h 77410"/>
              <a:gd name="connsiteX16" fmla="*/ 254001 w 666904"/>
              <a:gd name="connsiteY16" fmla="*/ 77410 h 77410"/>
              <a:gd name="connsiteX17" fmla="*/ 309677 w 666904"/>
              <a:gd name="connsiteY17" fmla="*/ 77410 h 77410"/>
              <a:gd name="connsiteX18" fmla="*/ 328236 w 666904"/>
              <a:gd name="connsiteY18" fmla="*/ 0 h 77410"/>
              <a:gd name="connsiteX19" fmla="*/ 272560 w 666904"/>
              <a:gd name="connsiteY19" fmla="*/ 0 h 77410"/>
              <a:gd name="connsiteX20" fmla="*/ 169334 w 666904"/>
              <a:gd name="connsiteY20" fmla="*/ 77410 h 77410"/>
              <a:gd name="connsiteX21" fmla="*/ 225010 w 666904"/>
              <a:gd name="connsiteY21" fmla="*/ 77410 h 77410"/>
              <a:gd name="connsiteX22" fmla="*/ 243569 w 666904"/>
              <a:gd name="connsiteY22" fmla="*/ 0 h 77410"/>
              <a:gd name="connsiteX23" fmla="*/ 187893 w 666904"/>
              <a:gd name="connsiteY23" fmla="*/ 0 h 77410"/>
              <a:gd name="connsiteX24" fmla="*/ 84667 w 666904"/>
              <a:gd name="connsiteY24" fmla="*/ 77410 h 77410"/>
              <a:gd name="connsiteX25" fmla="*/ 140343 w 666904"/>
              <a:gd name="connsiteY25" fmla="*/ 77410 h 77410"/>
              <a:gd name="connsiteX26" fmla="*/ 158902 w 666904"/>
              <a:gd name="connsiteY26" fmla="*/ 0 h 77410"/>
              <a:gd name="connsiteX27" fmla="*/ 103226 w 666904"/>
              <a:gd name="connsiteY27" fmla="*/ 0 h 77410"/>
              <a:gd name="connsiteX28" fmla="*/ 0 w 666904"/>
              <a:gd name="connsiteY28" fmla="*/ 77410 h 77410"/>
              <a:gd name="connsiteX29" fmla="*/ 55676 w 666904"/>
              <a:gd name="connsiteY29" fmla="*/ 77410 h 77410"/>
              <a:gd name="connsiteX30" fmla="*/ 74235 w 666904"/>
              <a:gd name="connsiteY30" fmla="*/ 0 h 77410"/>
              <a:gd name="connsiteX31" fmla="*/ 18559 w 666904"/>
              <a:gd name="connsiteY3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6904" h="77410"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7" name="任意多边形: 形状 6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8" name="任意多边形: 形状 7"/>
          <p:cNvSpPr/>
          <p:nvPr/>
        </p:nvSpPr>
        <p:spPr>
          <a:xfrm flipH="1" flipV="1">
            <a:off x="3164105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/>
        </p:nvSpPr>
        <p:spPr>
          <a:xfrm flipH="1" flipV="1">
            <a:off x="1090663" y="6331856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0" name="梯形 9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4" name="梯形 13"/>
          <p:cNvSpPr/>
          <p:nvPr/>
        </p:nvSpPr>
        <p:spPr>
          <a:xfrm rot="5400000">
            <a:off x="-354806" y="4484312"/>
            <a:ext cx="1609724" cy="9048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07335" y="1993265"/>
            <a:ext cx="450278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  <a:sym typeface="+mn-ea"/>
              </a:rPr>
              <a:t>Character Recognition</a:t>
            </a:r>
            <a:endParaRPr lang="en-US" altLang="zh-CN" sz="1800" dirty="0">
              <a:ea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1043416" y="1355128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9" name="任意多边形: 形状 28"/>
          <p:cNvSpPr/>
          <p:nvPr/>
        </p:nvSpPr>
        <p:spPr>
          <a:xfrm flipH="1" flipV="1">
            <a:off x="9519156" y="2129154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30" name="平行四边形 112"/>
          <p:cNvSpPr/>
          <p:nvPr/>
        </p:nvSpPr>
        <p:spPr>
          <a:xfrm>
            <a:off x="2682752" y="1355202"/>
            <a:ext cx="8397948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  <a:gd name="connsiteX0-1-1" fmla="*/ 10661250 w 10661250"/>
              <a:gd name="connsiteY0-2-2" fmla="*/ 53099 h 112294"/>
              <a:gd name="connsiteX1-3-3" fmla="*/ 0 w 10661250"/>
              <a:gd name="connsiteY1-4-4" fmla="*/ 112294 h 112294"/>
              <a:gd name="connsiteX2-5-5" fmla="*/ 28074 w 10661250"/>
              <a:gd name="connsiteY2-6-6" fmla="*/ 0 h 112294"/>
              <a:gd name="connsiteX0-7" fmla="*/ 10742315 w 10742315"/>
              <a:gd name="connsiteY0-8" fmla="*/ 53099 h 112294"/>
              <a:gd name="connsiteX1-9" fmla="*/ 0 w 10742315"/>
              <a:gd name="connsiteY1-10" fmla="*/ 112294 h 112294"/>
              <a:gd name="connsiteX2-11" fmla="*/ 28074 w 10742315"/>
              <a:gd name="connsiteY2-12" fmla="*/ 0 h 112294"/>
              <a:gd name="connsiteX0-13" fmla="*/ 10742315 w 10742315"/>
              <a:gd name="connsiteY0-14" fmla="*/ 67899 h 112294"/>
              <a:gd name="connsiteX1-15" fmla="*/ 0 w 10742315"/>
              <a:gd name="connsiteY1-16" fmla="*/ 112294 h 112294"/>
              <a:gd name="connsiteX2-17" fmla="*/ 28074 w 10742315"/>
              <a:gd name="connsiteY2-18" fmla="*/ 0 h 112294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</a:cxnLst>
            <a:rect l="l" t="t" r="r" b="b"/>
            <a:pathLst>
              <a:path w="10742315" h="112294">
                <a:moveTo>
                  <a:pt x="10742315" y="67899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86167" y="1916430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05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71" name="平行四边形 70"/>
          <p:cNvSpPr/>
          <p:nvPr/>
        </p:nvSpPr>
        <p:spPr>
          <a:xfrm>
            <a:off x="1122630" y="1204111"/>
            <a:ext cx="4409038" cy="63374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/>
          <p:cNvSpPr/>
          <p:nvPr/>
        </p:nvSpPr>
        <p:spPr>
          <a:xfrm>
            <a:off x="1093961" y="1148281"/>
            <a:ext cx="1169406" cy="45719"/>
          </a:xfrm>
          <a:prstGeom prst="parallelogram">
            <a:avLst/>
          </a:prstGeom>
          <a:gradFill flip="none" rotWithShape="1"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梯形 83"/>
          <p:cNvSpPr/>
          <p:nvPr/>
        </p:nvSpPr>
        <p:spPr>
          <a:xfrm rot="5400000">
            <a:off x="845677" y="2239147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973978" y="2128992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85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 Box 33"/>
          <p:cNvSpPr txBox="1"/>
          <p:nvPr/>
        </p:nvSpPr>
        <p:spPr>
          <a:xfrm>
            <a:off x="3016250" y="2381250"/>
            <a:ext cx="8240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 Capturing images of vehicles and their license plates using cameras</a:t>
            </a:r>
          </a:p>
        </p:txBody>
      </p:sp>
      <p:sp>
        <p:nvSpPr>
          <p:cNvPr id="36" name="文本框 18"/>
          <p:cNvSpPr txBox="1"/>
          <p:nvPr/>
        </p:nvSpPr>
        <p:spPr>
          <a:xfrm>
            <a:off x="2807335" y="3001645"/>
            <a:ext cx="42094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2400" b="1" dirty="0">
                <a:latin typeface="Bahnschrift SemiBold Condensed" panose="020B0502040204020203" charset="0"/>
                <a:ea typeface="Arial" panose="020B0604020202020204" pitchFamily="34" charset="0"/>
                <a:cs typeface="Bahnschrift SemiBold Condensed" panose="020B0502040204020203" charset="0"/>
              </a:rPr>
              <a:t>Post Processing</a:t>
            </a:r>
            <a:endParaRPr lang="en-US" altLang="zh-CN" sz="1800" dirty="0">
              <a:ea typeface="Arial" panose="020B0604020202020204" pitchFamily="34" charset="0"/>
            </a:endParaRPr>
          </a:p>
        </p:txBody>
      </p:sp>
      <p:sp>
        <p:nvSpPr>
          <p:cNvPr id="37" name="文本框 47"/>
          <p:cNvSpPr txBox="1"/>
          <p:nvPr/>
        </p:nvSpPr>
        <p:spPr>
          <a:xfrm>
            <a:off x="1186167" y="2924810"/>
            <a:ext cx="2120774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fontAlgn="ctr">
              <a:defRPr sz="4800" b="0" i="0" u="none" strike="noStrike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+mj-lt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en-US" altLang="zh-CN" sz="3600" dirty="0">
                <a:latin typeface="Bahnschrift Condensed" panose="020B0502040204020203" charset="0"/>
                <a:ea typeface="Arial" panose="020B0604020202020204" pitchFamily="34" charset="0"/>
                <a:cs typeface="Bahnschrift Condensed" panose="020B0502040204020203" charset="0"/>
              </a:rPr>
              <a:t>06</a:t>
            </a:r>
            <a:r>
              <a:rPr lang="en-US" altLang="zh-CN" sz="4400" dirty="0">
                <a:ea typeface="Arial" panose="020B0604020202020204" pitchFamily="34" charset="0"/>
              </a:rPr>
              <a:t>.</a:t>
            </a:r>
            <a:endParaRPr lang="zh-CN" altLang="en-US" sz="4400" dirty="0">
              <a:ea typeface="Arial" panose="020B0604020202020204" pitchFamily="34" charset="0"/>
            </a:endParaRPr>
          </a:p>
        </p:txBody>
      </p:sp>
      <p:sp>
        <p:nvSpPr>
          <p:cNvPr id="38" name="梯形 83"/>
          <p:cNvSpPr/>
          <p:nvPr/>
        </p:nvSpPr>
        <p:spPr>
          <a:xfrm rot="5400000">
            <a:off x="845677" y="3247527"/>
            <a:ext cx="568159" cy="76531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39" name="组合 89"/>
          <p:cNvGrpSpPr/>
          <p:nvPr/>
        </p:nvGrpSpPr>
        <p:grpSpPr>
          <a:xfrm>
            <a:off x="1973978" y="3137372"/>
            <a:ext cx="615633" cy="251988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40" name="箭头: V 形 8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8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V 形 8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 Box 42"/>
          <p:cNvSpPr txBox="1"/>
          <p:nvPr/>
        </p:nvSpPr>
        <p:spPr>
          <a:xfrm>
            <a:off x="3016250" y="3389630"/>
            <a:ext cx="8240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Enhancing the captured images to improve readability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430655" y="4939665"/>
            <a:ext cx="8240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Datasets of Machine Learning included in this project : EasyOCR , TenserFlow , Pytessereact and YoloV8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水中的灯光&#10;&#10;中度可信度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" t="2500" r="162" b="20634"/>
          <a:stretch>
            <a:fillRect/>
          </a:stretch>
        </p:blipFill>
        <p:spPr>
          <a:xfrm flipH="1">
            <a:off x="20320" y="0"/>
            <a:ext cx="12192000" cy="6408438"/>
          </a:xfrm>
          <a:custGeom>
            <a:avLst/>
            <a:gdLst>
              <a:gd name="connsiteX0" fmla="*/ 12192000 w 12192000"/>
              <a:gd name="connsiteY0" fmla="*/ 0 h 6408438"/>
              <a:gd name="connsiteX1" fmla="*/ 0 w 12192000"/>
              <a:gd name="connsiteY1" fmla="*/ 0 h 6408438"/>
              <a:gd name="connsiteX2" fmla="*/ 0 w 12192000"/>
              <a:gd name="connsiteY2" fmla="*/ 6408438 h 6408438"/>
              <a:gd name="connsiteX3" fmla="*/ 12192000 w 12192000"/>
              <a:gd name="connsiteY3" fmla="*/ 6408438 h 64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408438">
                <a:moveTo>
                  <a:pt x="12192000" y="0"/>
                </a:moveTo>
                <a:lnTo>
                  <a:pt x="0" y="0"/>
                </a:lnTo>
                <a:lnTo>
                  <a:pt x="0" y="6408438"/>
                </a:lnTo>
                <a:lnTo>
                  <a:pt x="12192000" y="6408438"/>
                </a:lnTo>
                <a:close/>
              </a:path>
            </a:pathLst>
          </a:custGeom>
        </p:spPr>
      </p:pic>
      <p:sp>
        <p:nvSpPr>
          <p:cNvPr id="43" name="任意多边形: 形状 42"/>
          <p:cNvSpPr/>
          <p:nvPr/>
        </p:nvSpPr>
        <p:spPr>
          <a:xfrm rot="16200000">
            <a:off x="5286681" y="-44637"/>
            <a:ext cx="1609723" cy="12192001"/>
          </a:xfrm>
          <a:custGeom>
            <a:avLst/>
            <a:gdLst>
              <a:gd name="connsiteX0" fmla="*/ 6857999 w 6857999"/>
              <a:gd name="connsiteY0" fmla="*/ 0 h 12123888"/>
              <a:gd name="connsiteX1" fmla="*/ 6857999 w 6857999"/>
              <a:gd name="connsiteY1" fmla="*/ 12123888 h 12123888"/>
              <a:gd name="connsiteX2" fmla="*/ 0 w 6857999"/>
              <a:gd name="connsiteY2" fmla="*/ 12123888 h 12123888"/>
              <a:gd name="connsiteX3" fmla="*/ 0 w 6857999"/>
              <a:gd name="connsiteY3" fmla="*/ 0 h 121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12123888">
                <a:moveTo>
                  <a:pt x="6857999" y="0"/>
                </a:moveTo>
                <a:lnTo>
                  <a:pt x="6857999" y="12123888"/>
                </a:lnTo>
                <a:lnTo>
                  <a:pt x="0" y="121238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5000">
                <a:srgbClr val="030F1B"/>
              </a:gs>
              <a:gs pos="100000">
                <a:srgbClr val="030F1B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02573" y="1893022"/>
            <a:ext cx="2922039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800" b="0" i="1" u="none" strike="noStrike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rial Black" panose="020B0A04020102020204" charset="0"/>
                <a:ea typeface="Arial" panose="020B0604020202020204" pitchFamily="34" charset="0"/>
                <a:cs typeface="Arial Black" panose="020B0A04020102020204" charset="0"/>
              </a:rPr>
              <a:t>01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35537" y="4221614"/>
            <a:ext cx="4379271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00051" y="315913"/>
            <a:ext cx="11344274" cy="6157076"/>
          </a:xfrm>
          <a:custGeom>
            <a:avLst/>
            <a:gdLst>
              <a:gd name="connsiteX0" fmla="*/ 1 w 11344274"/>
              <a:gd name="connsiteY0" fmla="*/ 0 h 5780087"/>
              <a:gd name="connsiteX1" fmla="*/ 157141 w 11344274"/>
              <a:gd name="connsiteY1" fmla="*/ 0 h 5780087"/>
              <a:gd name="connsiteX2" fmla="*/ 4717651 w 11344274"/>
              <a:gd name="connsiteY2" fmla="*/ 0 h 5780087"/>
              <a:gd name="connsiteX3" fmla="*/ 4743448 w 11344274"/>
              <a:gd name="connsiteY3" fmla="*/ 103188 h 5780087"/>
              <a:gd name="connsiteX4" fmla="*/ 7496173 w 11344274"/>
              <a:gd name="connsiteY4" fmla="*/ 103188 h 5780087"/>
              <a:gd name="connsiteX5" fmla="*/ 7521970 w 11344274"/>
              <a:gd name="connsiteY5" fmla="*/ 0 h 5780087"/>
              <a:gd name="connsiteX6" fmla="*/ 10194223 w 11344274"/>
              <a:gd name="connsiteY6" fmla="*/ 0 h 5780087"/>
              <a:gd name="connsiteX7" fmla="*/ 10986550 w 11344274"/>
              <a:gd name="connsiteY7" fmla="*/ 0 h 5780087"/>
              <a:gd name="connsiteX8" fmla="*/ 11344274 w 11344274"/>
              <a:gd name="connsiteY8" fmla="*/ 365533 h 5780087"/>
              <a:gd name="connsiteX9" fmla="*/ 11344274 w 11344274"/>
              <a:gd name="connsiteY9" fmla="*/ 1537895 h 5780087"/>
              <a:gd name="connsiteX10" fmla="*/ 11253787 w 11344274"/>
              <a:gd name="connsiteY10" fmla="*/ 1560517 h 5780087"/>
              <a:gd name="connsiteX11" fmla="*/ 11253787 w 11344274"/>
              <a:gd name="connsiteY11" fmla="*/ 2546352 h 5780087"/>
              <a:gd name="connsiteX12" fmla="*/ 11344274 w 11344274"/>
              <a:gd name="connsiteY12" fmla="*/ 2568974 h 5780087"/>
              <a:gd name="connsiteX13" fmla="*/ 11344274 w 11344274"/>
              <a:gd name="connsiteY13" fmla="*/ 3709005 h 5780087"/>
              <a:gd name="connsiteX14" fmla="*/ 11222835 w 11344274"/>
              <a:gd name="connsiteY14" fmla="*/ 3739365 h 5780087"/>
              <a:gd name="connsiteX15" fmla="*/ 11222835 w 11344274"/>
              <a:gd name="connsiteY15" fmla="*/ 5084766 h 5780087"/>
              <a:gd name="connsiteX16" fmla="*/ 11344274 w 11344274"/>
              <a:gd name="connsiteY16" fmla="*/ 5115125 h 5780087"/>
              <a:gd name="connsiteX17" fmla="*/ 11344274 w 11344274"/>
              <a:gd name="connsiteY17" fmla="*/ 5619516 h 5780087"/>
              <a:gd name="connsiteX18" fmla="*/ 11187133 w 11344274"/>
              <a:gd name="connsiteY18" fmla="*/ 5780087 h 5780087"/>
              <a:gd name="connsiteX19" fmla="*/ 10743303 w 11344274"/>
              <a:gd name="connsiteY19" fmla="*/ 5780087 h 5780087"/>
              <a:gd name="connsiteX20" fmla="*/ 10706097 w 11344274"/>
              <a:gd name="connsiteY20" fmla="*/ 5631266 h 5780087"/>
              <a:gd name="connsiteX21" fmla="*/ 4905374 w 11344274"/>
              <a:gd name="connsiteY21" fmla="*/ 5631265 h 5780087"/>
              <a:gd name="connsiteX22" fmla="*/ 4868168 w 11344274"/>
              <a:gd name="connsiteY22" fmla="*/ 5780087 h 5780087"/>
              <a:gd name="connsiteX23" fmla="*/ 357725 w 11344274"/>
              <a:gd name="connsiteY23" fmla="*/ 5780087 h 5780087"/>
              <a:gd name="connsiteX24" fmla="*/ 357724 w 11344274"/>
              <a:gd name="connsiteY24" fmla="*/ 5780087 h 5780087"/>
              <a:gd name="connsiteX25" fmla="*/ 0 w 11344274"/>
              <a:gd name="connsiteY25" fmla="*/ 5414554 h 5780087"/>
              <a:gd name="connsiteX26" fmla="*/ 0 w 11344274"/>
              <a:gd name="connsiteY26" fmla="*/ 160571 h 5780087"/>
              <a:gd name="connsiteX27" fmla="*/ 1 w 11344274"/>
              <a:gd name="connsiteY27" fmla="*/ 160570 h 578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44274" h="5780087">
                <a:moveTo>
                  <a:pt x="1" y="0"/>
                </a:moveTo>
                <a:lnTo>
                  <a:pt x="157141" y="0"/>
                </a:lnTo>
                <a:lnTo>
                  <a:pt x="4717651" y="0"/>
                </a:lnTo>
                <a:lnTo>
                  <a:pt x="4743448" y="103188"/>
                </a:lnTo>
                <a:lnTo>
                  <a:pt x="7496173" y="103188"/>
                </a:lnTo>
                <a:lnTo>
                  <a:pt x="7521970" y="0"/>
                </a:lnTo>
                <a:lnTo>
                  <a:pt x="10194223" y="0"/>
                </a:lnTo>
                <a:lnTo>
                  <a:pt x="10986550" y="0"/>
                </a:lnTo>
                <a:lnTo>
                  <a:pt x="11344274" y="365533"/>
                </a:lnTo>
                <a:lnTo>
                  <a:pt x="11344274" y="1537895"/>
                </a:lnTo>
                <a:lnTo>
                  <a:pt x="11253787" y="1560517"/>
                </a:lnTo>
                <a:lnTo>
                  <a:pt x="11253787" y="2546352"/>
                </a:lnTo>
                <a:lnTo>
                  <a:pt x="11344274" y="2568974"/>
                </a:lnTo>
                <a:lnTo>
                  <a:pt x="11344274" y="3709005"/>
                </a:lnTo>
                <a:lnTo>
                  <a:pt x="11222835" y="3739365"/>
                </a:lnTo>
                <a:lnTo>
                  <a:pt x="11222835" y="5084766"/>
                </a:lnTo>
                <a:lnTo>
                  <a:pt x="11344274" y="5115125"/>
                </a:lnTo>
                <a:lnTo>
                  <a:pt x="11344274" y="5619516"/>
                </a:lnTo>
                <a:lnTo>
                  <a:pt x="11187133" y="5780087"/>
                </a:lnTo>
                <a:lnTo>
                  <a:pt x="10743303" y="5780087"/>
                </a:lnTo>
                <a:lnTo>
                  <a:pt x="10706097" y="5631266"/>
                </a:lnTo>
                <a:lnTo>
                  <a:pt x="4905374" y="5631265"/>
                </a:lnTo>
                <a:lnTo>
                  <a:pt x="4868168" y="5780087"/>
                </a:lnTo>
                <a:lnTo>
                  <a:pt x="357725" y="5780087"/>
                </a:lnTo>
                <a:lnTo>
                  <a:pt x="357724" y="5780087"/>
                </a:lnTo>
                <a:lnTo>
                  <a:pt x="0" y="5414554"/>
                </a:lnTo>
                <a:lnTo>
                  <a:pt x="0" y="160571"/>
                </a:lnTo>
                <a:lnTo>
                  <a:pt x="1" y="16057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olid"/>
          </a:ln>
          <a:effectLst>
            <a:outerShdw blurRad="88900" dist="889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 flipV="1">
            <a:off x="5153326" y="31205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7185334" y="312057"/>
            <a:ext cx="666904" cy="77410"/>
          </a:xfrm>
          <a:custGeom>
            <a:avLst/>
            <a:gdLst>
              <a:gd name="connsiteX0" fmla="*/ 592669 w 666904"/>
              <a:gd name="connsiteY0" fmla="*/ 77410 h 77410"/>
              <a:gd name="connsiteX1" fmla="*/ 648345 w 666904"/>
              <a:gd name="connsiteY1" fmla="*/ 77410 h 77410"/>
              <a:gd name="connsiteX2" fmla="*/ 666904 w 666904"/>
              <a:gd name="connsiteY2" fmla="*/ 0 h 77410"/>
              <a:gd name="connsiteX3" fmla="*/ 611228 w 666904"/>
              <a:gd name="connsiteY3" fmla="*/ 0 h 77410"/>
              <a:gd name="connsiteX4" fmla="*/ 508002 w 666904"/>
              <a:gd name="connsiteY4" fmla="*/ 77410 h 77410"/>
              <a:gd name="connsiteX5" fmla="*/ 563678 w 666904"/>
              <a:gd name="connsiteY5" fmla="*/ 77410 h 77410"/>
              <a:gd name="connsiteX6" fmla="*/ 582237 w 666904"/>
              <a:gd name="connsiteY6" fmla="*/ 0 h 77410"/>
              <a:gd name="connsiteX7" fmla="*/ 526561 w 666904"/>
              <a:gd name="connsiteY7" fmla="*/ 0 h 77410"/>
              <a:gd name="connsiteX8" fmla="*/ 423335 w 666904"/>
              <a:gd name="connsiteY8" fmla="*/ 77410 h 77410"/>
              <a:gd name="connsiteX9" fmla="*/ 479011 w 666904"/>
              <a:gd name="connsiteY9" fmla="*/ 77410 h 77410"/>
              <a:gd name="connsiteX10" fmla="*/ 497570 w 666904"/>
              <a:gd name="connsiteY10" fmla="*/ 0 h 77410"/>
              <a:gd name="connsiteX11" fmla="*/ 441894 w 666904"/>
              <a:gd name="connsiteY11" fmla="*/ 0 h 77410"/>
              <a:gd name="connsiteX12" fmla="*/ 338668 w 666904"/>
              <a:gd name="connsiteY12" fmla="*/ 77410 h 77410"/>
              <a:gd name="connsiteX13" fmla="*/ 394344 w 666904"/>
              <a:gd name="connsiteY13" fmla="*/ 77410 h 77410"/>
              <a:gd name="connsiteX14" fmla="*/ 412903 w 666904"/>
              <a:gd name="connsiteY14" fmla="*/ 0 h 77410"/>
              <a:gd name="connsiteX15" fmla="*/ 357227 w 666904"/>
              <a:gd name="connsiteY15" fmla="*/ 0 h 77410"/>
              <a:gd name="connsiteX16" fmla="*/ 254001 w 666904"/>
              <a:gd name="connsiteY16" fmla="*/ 77410 h 77410"/>
              <a:gd name="connsiteX17" fmla="*/ 309677 w 666904"/>
              <a:gd name="connsiteY17" fmla="*/ 77410 h 77410"/>
              <a:gd name="connsiteX18" fmla="*/ 328236 w 666904"/>
              <a:gd name="connsiteY18" fmla="*/ 0 h 77410"/>
              <a:gd name="connsiteX19" fmla="*/ 272560 w 666904"/>
              <a:gd name="connsiteY19" fmla="*/ 0 h 77410"/>
              <a:gd name="connsiteX20" fmla="*/ 169334 w 666904"/>
              <a:gd name="connsiteY20" fmla="*/ 77410 h 77410"/>
              <a:gd name="connsiteX21" fmla="*/ 225010 w 666904"/>
              <a:gd name="connsiteY21" fmla="*/ 77410 h 77410"/>
              <a:gd name="connsiteX22" fmla="*/ 243569 w 666904"/>
              <a:gd name="connsiteY22" fmla="*/ 0 h 77410"/>
              <a:gd name="connsiteX23" fmla="*/ 187893 w 666904"/>
              <a:gd name="connsiteY23" fmla="*/ 0 h 77410"/>
              <a:gd name="connsiteX24" fmla="*/ 84667 w 666904"/>
              <a:gd name="connsiteY24" fmla="*/ 77410 h 77410"/>
              <a:gd name="connsiteX25" fmla="*/ 140343 w 666904"/>
              <a:gd name="connsiteY25" fmla="*/ 77410 h 77410"/>
              <a:gd name="connsiteX26" fmla="*/ 158902 w 666904"/>
              <a:gd name="connsiteY26" fmla="*/ 0 h 77410"/>
              <a:gd name="connsiteX27" fmla="*/ 103226 w 666904"/>
              <a:gd name="connsiteY27" fmla="*/ 0 h 77410"/>
              <a:gd name="connsiteX28" fmla="*/ 0 w 666904"/>
              <a:gd name="connsiteY28" fmla="*/ 77410 h 77410"/>
              <a:gd name="connsiteX29" fmla="*/ 55676 w 666904"/>
              <a:gd name="connsiteY29" fmla="*/ 77410 h 77410"/>
              <a:gd name="connsiteX30" fmla="*/ 74235 w 666904"/>
              <a:gd name="connsiteY30" fmla="*/ 0 h 77410"/>
              <a:gd name="connsiteX31" fmla="*/ 18559 w 666904"/>
              <a:gd name="connsiteY3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6904" h="77410"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5400000" flipV="1">
            <a:off x="11183890" y="4830991"/>
            <a:ext cx="1090239" cy="77410"/>
          </a:xfrm>
          <a:custGeom>
            <a:avLst/>
            <a:gdLst>
              <a:gd name="connsiteX0" fmla="*/ 1016004 w 1090239"/>
              <a:gd name="connsiteY0" fmla="*/ 77410 h 77410"/>
              <a:gd name="connsiteX1" fmla="*/ 1071680 w 1090239"/>
              <a:gd name="connsiteY1" fmla="*/ 77410 h 77410"/>
              <a:gd name="connsiteX2" fmla="*/ 1090239 w 1090239"/>
              <a:gd name="connsiteY2" fmla="*/ 0 h 77410"/>
              <a:gd name="connsiteX3" fmla="*/ 1034563 w 1090239"/>
              <a:gd name="connsiteY3" fmla="*/ 0 h 77410"/>
              <a:gd name="connsiteX4" fmla="*/ 931337 w 1090239"/>
              <a:gd name="connsiteY4" fmla="*/ 77410 h 77410"/>
              <a:gd name="connsiteX5" fmla="*/ 987013 w 1090239"/>
              <a:gd name="connsiteY5" fmla="*/ 77410 h 77410"/>
              <a:gd name="connsiteX6" fmla="*/ 1005572 w 1090239"/>
              <a:gd name="connsiteY6" fmla="*/ 0 h 77410"/>
              <a:gd name="connsiteX7" fmla="*/ 949896 w 1090239"/>
              <a:gd name="connsiteY7" fmla="*/ 0 h 77410"/>
              <a:gd name="connsiteX8" fmla="*/ 846670 w 1090239"/>
              <a:gd name="connsiteY8" fmla="*/ 77410 h 77410"/>
              <a:gd name="connsiteX9" fmla="*/ 902346 w 1090239"/>
              <a:gd name="connsiteY9" fmla="*/ 77410 h 77410"/>
              <a:gd name="connsiteX10" fmla="*/ 920905 w 1090239"/>
              <a:gd name="connsiteY10" fmla="*/ 0 h 77410"/>
              <a:gd name="connsiteX11" fmla="*/ 865229 w 1090239"/>
              <a:gd name="connsiteY11" fmla="*/ 0 h 77410"/>
              <a:gd name="connsiteX12" fmla="*/ 762003 w 1090239"/>
              <a:gd name="connsiteY12" fmla="*/ 77410 h 77410"/>
              <a:gd name="connsiteX13" fmla="*/ 817679 w 1090239"/>
              <a:gd name="connsiteY13" fmla="*/ 77410 h 77410"/>
              <a:gd name="connsiteX14" fmla="*/ 836238 w 1090239"/>
              <a:gd name="connsiteY14" fmla="*/ 0 h 77410"/>
              <a:gd name="connsiteX15" fmla="*/ 780562 w 1090239"/>
              <a:gd name="connsiteY15" fmla="*/ 0 h 77410"/>
              <a:gd name="connsiteX16" fmla="*/ 677336 w 1090239"/>
              <a:gd name="connsiteY16" fmla="*/ 77410 h 77410"/>
              <a:gd name="connsiteX17" fmla="*/ 733012 w 1090239"/>
              <a:gd name="connsiteY17" fmla="*/ 77410 h 77410"/>
              <a:gd name="connsiteX18" fmla="*/ 751571 w 1090239"/>
              <a:gd name="connsiteY18" fmla="*/ 0 h 77410"/>
              <a:gd name="connsiteX19" fmla="*/ 695895 w 1090239"/>
              <a:gd name="connsiteY19" fmla="*/ 0 h 77410"/>
              <a:gd name="connsiteX20" fmla="*/ 592669 w 1090239"/>
              <a:gd name="connsiteY20" fmla="*/ 77410 h 77410"/>
              <a:gd name="connsiteX21" fmla="*/ 648345 w 1090239"/>
              <a:gd name="connsiteY21" fmla="*/ 77410 h 77410"/>
              <a:gd name="connsiteX22" fmla="*/ 666904 w 1090239"/>
              <a:gd name="connsiteY22" fmla="*/ 0 h 77410"/>
              <a:gd name="connsiteX23" fmla="*/ 611228 w 1090239"/>
              <a:gd name="connsiteY23" fmla="*/ 0 h 77410"/>
              <a:gd name="connsiteX24" fmla="*/ 508002 w 1090239"/>
              <a:gd name="connsiteY24" fmla="*/ 77410 h 77410"/>
              <a:gd name="connsiteX25" fmla="*/ 563678 w 1090239"/>
              <a:gd name="connsiteY25" fmla="*/ 77410 h 77410"/>
              <a:gd name="connsiteX26" fmla="*/ 582237 w 1090239"/>
              <a:gd name="connsiteY26" fmla="*/ 0 h 77410"/>
              <a:gd name="connsiteX27" fmla="*/ 526561 w 1090239"/>
              <a:gd name="connsiteY27" fmla="*/ 0 h 77410"/>
              <a:gd name="connsiteX28" fmla="*/ 423335 w 1090239"/>
              <a:gd name="connsiteY28" fmla="*/ 77410 h 77410"/>
              <a:gd name="connsiteX29" fmla="*/ 479011 w 1090239"/>
              <a:gd name="connsiteY29" fmla="*/ 77410 h 77410"/>
              <a:gd name="connsiteX30" fmla="*/ 497570 w 1090239"/>
              <a:gd name="connsiteY30" fmla="*/ 0 h 77410"/>
              <a:gd name="connsiteX31" fmla="*/ 441894 w 1090239"/>
              <a:gd name="connsiteY31" fmla="*/ 0 h 77410"/>
              <a:gd name="connsiteX32" fmla="*/ 338668 w 1090239"/>
              <a:gd name="connsiteY32" fmla="*/ 77410 h 77410"/>
              <a:gd name="connsiteX33" fmla="*/ 394344 w 1090239"/>
              <a:gd name="connsiteY33" fmla="*/ 77410 h 77410"/>
              <a:gd name="connsiteX34" fmla="*/ 412903 w 1090239"/>
              <a:gd name="connsiteY34" fmla="*/ 0 h 77410"/>
              <a:gd name="connsiteX35" fmla="*/ 357227 w 1090239"/>
              <a:gd name="connsiteY35" fmla="*/ 0 h 77410"/>
              <a:gd name="connsiteX36" fmla="*/ 254001 w 1090239"/>
              <a:gd name="connsiteY36" fmla="*/ 77410 h 77410"/>
              <a:gd name="connsiteX37" fmla="*/ 309677 w 1090239"/>
              <a:gd name="connsiteY37" fmla="*/ 77410 h 77410"/>
              <a:gd name="connsiteX38" fmla="*/ 328236 w 1090239"/>
              <a:gd name="connsiteY38" fmla="*/ 0 h 77410"/>
              <a:gd name="connsiteX39" fmla="*/ 272560 w 1090239"/>
              <a:gd name="connsiteY39" fmla="*/ 0 h 77410"/>
              <a:gd name="connsiteX40" fmla="*/ 169334 w 1090239"/>
              <a:gd name="connsiteY40" fmla="*/ 77410 h 77410"/>
              <a:gd name="connsiteX41" fmla="*/ 225010 w 1090239"/>
              <a:gd name="connsiteY41" fmla="*/ 77410 h 77410"/>
              <a:gd name="connsiteX42" fmla="*/ 243569 w 1090239"/>
              <a:gd name="connsiteY42" fmla="*/ 0 h 77410"/>
              <a:gd name="connsiteX43" fmla="*/ 187893 w 1090239"/>
              <a:gd name="connsiteY43" fmla="*/ 0 h 77410"/>
              <a:gd name="connsiteX44" fmla="*/ 84667 w 1090239"/>
              <a:gd name="connsiteY44" fmla="*/ 77410 h 77410"/>
              <a:gd name="connsiteX45" fmla="*/ 140343 w 1090239"/>
              <a:gd name="connsiteY45" fmla="*/ 77410 h 77410"/>
              <a:gd name="connsiteX46" fmla="*/ 158902 w 1090239"/>
              <a:gd name="connsiteY46" fmla="*/ 0 h 77410"/>
              <a:gd name="connsiteX47" fmla="*/ 103226 w 1090239"/>
              <a:gd name="connsiteY47" fmla="*/ 0 h 77410"/>
              <a:gd name="connsiteX48" fmla="*/ 0 w 1090239"/>
              <a:gd name="connsiteY48" fmla="*/ 77410 h 77410"/>
              <a:gd name="connsiteX49" fmla="*/ 55676 w 1090239"/>
              <a:gd name="connsiteY49" fmla="*/ 77410 h 77410"/>
              <a:gd name="connsiteX50" fmla="*/ 74235 w 1090239"/>
              <a:gd name="connsiteY50" fmla="*/ 0 h 77410"/>
              <a:gd name="connsiteX51" fmla="*/ 18559 w 1090239"/>
              <a:gd name="connsiteY51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90239" h="77410"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/>
        </p:nvSpPr>
        <p:spPr>
          <a:xfrm flipH="1" flipV="1">
            <a:off x="3164105" y="6335867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/>
        </p:nvSpPr>
        <p:spPr>
          <a:xfrm flipH="1" flipV="1">
            <a:off x="855273" y="6340909"/>
            <a:ext cx="2021576" cy="77410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1" name="梯形 20"/>
          <p:cNvSpPr/>
          <p:nvPr/>
        </p:nvSpPr>
        <p:spPr>
          <a:xfrm rot="5400000" flipH="1" flipV="1">
            <a:off x="-415290" y="1088392"/>
            <a:ext cx="1609724" cy="45719"/>
          </a:xfrm>
          <a:prstGeom prst="trapezoid">
            <a:avLst>
              <a:gd name="adj" fmla="val 53571"/>
            </a:avLst>
          </a:prstGeom>
          <a:solidFill>
            <a:srgbClr val="64E9F5"/>
          </a:solidFill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3" name="文本框 6"/>
          <p:cNvSpPr txBox="1"/>
          <p:nvPr>
            <p:custDataLst>
              <p:tags r:id="rId1"/>
            </p:custDataLst>
          </p:nvPr>
        </p:nvSpPr>
        <p:spPr>
          <a:xfrm>
            <a:off x="535416" y="507829"/>
            <a:ext cx="129438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Arial" panose="020B0604020202020204" pitchFamily="34" charset="0"/>
              </a:rPr>
              <a:t>YOUR LOGO</a:t>
            </a:r>
            <a:endParaRPr lang="zh-CN" altLang="en-US" sz="1600" dirty="0">
              <a:solidFill>
                <a:schemeClr val="bg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3919489" y="4685551"/>
            <a:ext cx="1546122" cy="75753"/>
          </a:xfrm>
          <a:custGeom>
            <a:avLst/>
            <a:gdLst>
              <a:gd name="connsiteX0" fmla="*/ 1908529 w 1977737"/>
              <a:gd name="connsiteY0" fmla="*/ 3897 h 123825"/>
              <a:gd name="connsiteX1" fmla="*/ 1977737 w 1977737"/>
              <a:gd name="connsiteY1" fmla="*/ 3897 h 123825"/>
              <a:gd name="connsiteX2" fmla="*/ 1945925 w 1977737"/>
              <a:gd name="connsiteY2" fmla="*/ 119928 h 123825"/>
              <a:gd name="connsiteX3" fmla="*/ 1876717 w 1977737"/>
              <a:gd name="connsiteY3" fmla="*/ 119928 h 123825"/>
              <a:gd name="connsiteX4" fmla="*/ 1697892 w 1977737"/>
              <a:gd name="connsiteY4" fmla="*/ 2189 h 123825"/>
              <a:gd name="connsiteX5" fmla="*/ 1877580 w 1977737"/>
              <a:gd name="connsiteY5" fmla="*/ 2189 h 123825"/>
              <a:gd name="connsiteX6" fmla="*/ 1847718 w 1977737"/>
              <a:gd name="connsiteY6" fmla="*/ 121636 h 123825"/>
              <a:gd name="connsiteX7" fmla="*/ 1668030 w 1977737"/>
              <a:gd name="connsiteY7" fmla="*/ 121636 h 123825"/>
              <a:gd name="connsiteX8" fmla="*/ 30956 w 1977737"/>
              <a:gd name="connsiteY8" fmla="*/ 0 h 123825"/>
              <a:gd name="connsiteX9" fmla="*/ 1666875 w 1977737"/>
              <a:gd name="connsiteY9" fmla="*/ 0 h 123825"/>
              <a:gd name="connsiteX10" fmla="*/ 1635919 w 1977737"/>
              <a:gd name="connsiteY10" fmla="*/ 123825 h 123825"/>
              <a:gd name="connsiteX11" fmla="*/ 0 w 1977737"/>
              <a:gd name="connsiteY1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7737" h="123825">
                <a:moveTo>
                  <a:pt x="1908529" y="3897"/>
                </a:moveTo>
                <a:lnTo>
                  <a:pt x="1977737" y="3897"/>
                </a:lnTo>
                <a:lnTo>
                  <a:pt x="1945925" y="119928"/>
                </a:lnTo>
                <a:lnTo>
                  <a:pt x="1876717" y="119928"/>
                </a:lnTo>
                <a:close/>
                <a:moveTo>
                  <a:pt x="1697892" y="2189"/>
                </a:moveTo>
                <a:lnTo>
                  <a:pt x="1877580" y="2189"/>
                </a:lnTo>
                <a:lnTo>
                  <a:pt x="1847718" y="121636"/>
                </a:lnTo>
                <a:lnTo>
                  <a:pt x="1668030" y="121636"/>
                </a:lnTo>
                <a:close/>
                <a:moveTo>
                  <a:pt x="30956" y="0"/>
                </a:moveTo>
                <a:lnTo>
                  <a:pt x="1666875" y="0"/>
                </a:lnTo>
                <a:lnTo>
                  <a:pt x="1635919" y="123825"/>
                </a:lnTo>
                <a:lnTo>
                  <a:pt x="0" y="123825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5" name="任意多边形: 形状 24"/>
          <p:cNvSpPr/>
          <p:nvPr/>
        </p:nvSpPr>
        <p:spPr>
          <a:xfrm flipH="1" flipV="1">
            <a:off x="6634415" y="4690467"/>
            <a:ext cx="1580394" cy="47357"/>
          </a:xfrm>
          <a:custGeom>
            <a:avLst/>
            <a:gdLst>
              <a:gd name="connsiteX0" fmla="*/ 1947341 w 2021576"/>
              <a:gd name="connsiteY0" fmla="*/ 77410 h 77410"/>
              <a:gd name="connsiteX1" fmla="*/ 2003017 w 2021576"/>
              <a:gd name="connsiteY1" fmla="*/ 77410 h 77410"/>
              <a:gd name="connsiteX2" fmla="*/ 2021576 w 2021576"/>
              <a:gd name="connsiteY2" fmla="*/ 0 h 77410"/>
              <a:gd name="connsiteX3" fmla="*/ 1965900 w 2021576"/>
              <a:gd name="connsiteY3" fmla="*/ 0 h 77410"/>
              <a:gd name="connsiteX4" fmla="*/ 1862674 w 2021576"/>
              <a:gd name="connsiteY4" fmla="*/ 77410 h 77410"/>
              <a:gd name="connsiteX5" fmla="*/ 1918350 w 2021576"/>
              <a:gd name="connsiteY5" fmla="*/ 77410 h 77410"/>
              <a:gd name="connsiteX6" fmla="*/ 1936909 w 2021576"/>
              <a:gd name="connsiteY6" fmla="*/ 0 h 77410"/>
              <a:gd name="connsiteX7" fmla="*/ 1881233 w 2021576"/>
              <a:gd name="connsiteY7" fmla="*/ 0 h 77410"/>
              <a:gd name="connsiteX8" fmla="*/ 1778007 w 2021576"/>
              <a:gd name="connsiteY8" fmla="*/ 77410 h 77410"/>
              <a:gd name="connsiteX9" fmla="*/ 1833683 w 2021576"/>
              <a:gd name="connsiteY9" fmla="*/ 77410 h 77410"/>
              <a:gd name="connsiteX10" fmla="*/ 1852242 w 2021576"/>
              <a:gd name="connsiteY10" fmla="*/ 0 h 77410"/>
              <a:gd name="connsiteX11" fmla="*/ 1796566 w 2021576"/>
              <a:gd name="connsiteY11" fmla="*/ 0 h 77410"/>
              <a:gd name="connsiteX12" fmla="*/ 1693340 w 2021576"/>
              <a:gd name="connsiteY12" fmla="*/ 77410 h 77410"/>
              <a:gd name="connsiteX13" fmla="*/ 1749016 w 2021576"/>
              <a:gd name="connsiteY13" fmla="*/ 77410 h 77410"/>
              <a:gd name="connsiteX14" fmla="*/ 1767575 w 2021576"/>
              <a:gd name="connsiteY14" fmla="*/ 0 h 77410"/>
              <a:gd name="connsiteX15" fmla="*/ 1711899 w 2021576"/>
              <a:gd name="connsiteY15" fmla="*/ 0 h 77410"/>
              <a:gd name="connsiteX16" fmla="*/ 1608673 w 2021576"/>
              <a:gd name="connsiteY16" fmla="*/ 77410 h 77410"/>
              <a:gd name="connsiteX17" fmla="*/ 1664349 w 2021576"/>
              <a:gd name="connsiteY17" fmla="*/ 77410 h 77410"/>
              <a:gd name="connsiteX18" fmla="*/ 1682908 w 2021576"/>
              <a:gd name="connsiteY18" fmla="*/ 0 h 77410"/>
              <a:gd name="connsiteX19" fmla="*/ 1627232 w 2021576"/>
              <a:gd name="connsiteY19" fmla="*/ 0 h 77410"/>
              <a:gd name="connsiteX20" fmla="*/ 1524006 w 2021576"/>
              <a:gd name="connsiteY20" fmla="*/ 77410 h 77410"/>
              <a:gd name="connsiteX21" fmla="*/ 1579682 w 2021576"/>
              <a:gd name="connsiteY21" fmla="*/ 77410 h 77410"/>
              <a:gd name="connsiteX22" fmla="*/ 1598241 w 2021576"/>
              <a:gd name="connsiteY22" fmla="*/ 0 h 77410"/>
              <a:gd name="connsiteX23" fmla="*/ 1542565 w 2021576"/>
              <a:gd name="connsiteY23" fmla="*/ 0 h 77410"/>
              <a:gd name="connsiteX24" fmla="*/ 1439339 w 2021576"/>
              <a:gd name="connsiteY24" fmla="*/ 77410 h 77410"/>
              <a:gd name="connsiteX25" fmla="*/ 1495015 w 2021576"/>
              <a:gd name="connsiteY25" fmla="*/ 77410 h 77410"/>
              <a:gd name="connsiteX26" fmla="*/ 1513574 w 2021576"/>
              <a:gd name="connsiteY26" fmla="*/ 0 h 77410"/>
              <a:gd name="connsiteX27" fmla="*/ 1457898 w 2021576"/>
              <a:gd name="connsiteY27" fmla="*/ 0 h 77410"/>
              <a:gd name="connsiteX28" fmla="*/ 1354672 w 2021576"/>
              <a:gd name="connsiteY28" fmla="*/ 77410 h 77410"/>
              <a:gd name="connsiteX29" fmla="*/ 1410348 w 2021576"/>
              <a:gd name="connsiteY29" fmla="*/ 77410 h 77410"/>
              <a:gd name="connsiteX30" fmla="*/ 1428907 w 2021576"/>
              <a:gd name="connsiteY30" fmla="*/ 0 h 77410"/>
              <a:gd name="connsiteX31" fmla="*/ 1373231 w 2021576"/>
              <a:gd name="connsiteY31" fmla="*/ 0 h 77410"/>
              <a:gd name="connsiteX32" fmla="*/ 1270005 w 2021576"/>
              <a:gd name="connsiteY32" fmla="*/ 77410 h 77410"/>
              <a:gd name="connsiteX33" fmla="*/ 1325681 w 2021576"/>
              <a:gd name="connsiteY33" fmla="*/ 77410 h 77410"/>
              <a:gd name="connsiteX34" fmla="*/ 1344240 w 2021576"/>
              <a:gd name="connsiteY34" fmla="*/ 0 h 77410"/>
              <a:gd name="connsiteX35" fmla="*/ 1288564 w 2021576"/>
              <a:gd name="connsiteY35" fmla="*/ 0 h 77410"/>
              <a:gd name="connsiteX36" fmla="*/ 1185338 w 2021576"/>
              <a:gd name="connsiteY36" fmla="*/ 77410 h 77410"/>
              <a:gd name="connsiteX37" fmla="*/ 1241014 w 2021576"/>
              <a:gd name="connsiteY37" fmla="*/ 77410 h 77410"/>
              <a:gd name="connsiteX38" fmla="*/ 1259573 w 2021576"/>
              <a:gd name="connsiteY38" fmla="*/ 0 h 77410"/>
              <a:gd name="connsiteX39" fmla="*/ 1203897 w 2021576"/>
              <a:gd name="connsiteY39" fmla="*/ 0 h 77410"/>
              <a:gd name="connsiteX40" fmla="*/ 1100671 w 2021576"/>
              <a:gd name="connsiteY40" fmla="*/ 77410 h 77410"/>
              <a:gd name="connsiteX41" fmla="*/ 1156347 w 2021576"/>
              <a:gd name="connsiteY41" fmla="*/ 77410 h 77410"/>
              <a:gd name="connsiteX42" fmla="*/ 1174906 w 2021576"/>
              <a:gd name="connsiteY42" fmla="*/ 0 h 77410"/>
              <a:gd name="connsiteX43" fmla="*/ 1119230 w 2021576"/>
              <a:gd name="connsiteY43" fmla="*/ 0 h 77410"/>
              <a:gd name="connsiteX44" fmla="*/ 1016004 w 2021576"/>
              <a:gd name="connsiteY44" fmla="*/ 77410 h 77410"/>
              <a:gd name="connsiteX45" fmla="*/ 1071680 w 2021576"/>
              <a:gd name="connsiteY45" fmla="*/ 77410 h 77410"/>
              <a:gd name="connsiteX46" fmla="*/ 1090239 w 2021576"/>
              <a:gd name="connsiteY46" fmla="*/ 0 h 77410"/>
              <a:gd name="connsiteX47" fmla="*/ 1034563 w 2021576"/>
              <a:gd name="connsiteY47" fmla="*/ 0 h 77410"/>
              <a:gd name="connsiteX48" fmla="*/ 931337 w 2021576"/>
              <a:gd name="connsiteY48" fmla="*/ 77410 h 77410"/>
              <a:gd name="connsiteX49" fmla="*/ 987013 w 2021576"/>
              <a:gd name="connsiteY49" fmla="*/ 77410 h 77410"/>
              <a:gd name="connsiteX50" fmla="*/ 1005572 w 2021576"/>
              <a:gd name="connsiteY50" fmla="*/ 0 h 77410"/>
              <a:gd name="connsiteX51" fmla="*/ 949896 w 2021576"/>
              <a:gd name="connsiteY51" fmla="*/ 0 h 77410"/>
              <a:gd name="connsiteX52" fmla="*/ 846670 w 2021576"/>
              <a:gd name="connsiteY52" fmla="*/ 77410 h 77410"/>
              <a:gd name="connsiteX53" fmla="*/ 902346 w 2021576"/>
              <a:gd name="connsiteY53" fmla="*/ 77410 h 77410"/>
              <a:gd name="connsiteX54" fmla="*/ 920905 w 2021576"/>
              <a:gd name="connsiteY54" fmla="*/ 0 h 77410"/>
              <a:gd name="connsiteX55" fmla="*/ 865229 w 2021576"/>
              <a:gd name="connsiteY55" fmla="*/ 0 h 77410"/>
              <a:gd name="connsiteX56" fmla="*/ 762003 w 2021576"/>
              <a:gd name="connsiteY56" fmla="*/ 77410 h 77410"/>
              <a:gd name="connsiteX57" fmla="*/ 817679 w 2021576"/>
              <a:gd name="connsiteY57" fmla="*/ 77410 h 77410"/>
              <a:gd name="connsiteX58" fmla="*/ 836238 w 2021576"/>
              <a:gd name="connsiteY58" fmla="*/ 0 h 77410"/>
              <a:gd name="connsiteX59" fmla="*/ 780562 w 2021576"/>
              <a:gd name="connsiteY59" fmla="*/ 0 h 77410"/>
              <a:gd name="connsiteX60" fmla="*/ 677336 w 2021576"/>
              <a:gd name="connsiteY60" fmla="*/ 77410 h 77410"/>
              <a:gd name="connsiteX61" fmla="*/ 733012 w 2021576"/>
              <a:gd name="connsiteY61" fmla="*/ 77410 h 77410"/>
              <a:gd name="connsiteX62" fmla="*/ 751571 w 2021576"/>
              <a:gd name="connsiteY62" fmla="*/ 0 h 77410"/>
              <a:gd name="connsiteX63" fmla="*/ 695895 w 2021576"/>
              <a:gd name="connsiteY63" fmla="*/ 0 h 77410"/>
              <a:gd name="connsiteX64" fmla="*/ 592669 w 2021576"/>
              <a:gd name="connsiteY64" fmla="*/ 77410 h 77410"/>
              <a:gd name="connsiteX65" fmla="*/ 648345 w 2021576"/>
              <a:gd name="connsiteY65" fmla="*/ 77410 h 77410"/>
              <a:gd name="connsiteX66" fmla="*/ 666904 w 2021576"/>
              <a:gd name="connsiteY66" fmla="*/ 0 h 77410"/>
              <a:gd name="connsiteX67" fmla="*/ 611228 w 2021576"/>
              <a:gd name="connsiteY67" fmla="*/ 0 h 77410"/>
              <a:gd name="connsiteX68" fmla="*/ 508002 w 2021576"/>
              <a:gd name="connsiteY68" fmla="*/ 77410 h 77410"/>
              <a:gd name="connsiteX69" fmla="*/ 563678 w 2021576"/>
              <a:gd name="connsiteY69" fmla="*/ 77410 h 77410"/>
              <a:gd name="connsiteX70" fmla="*/ 582237 w 2021576"/>
              <a:gd name="connsiteY70" fmla="*/ 0 h 77410"/>
              <a:gd name="connsiteX71" fmla="*/ 526561 w 2021576"/>
              <a:gd name="connsiteY71" fmla="*/ 0 h 77410"/>
              <a:gd name="connsiteX72" fmla="*/ 423335 w 2021576"/>
              <a:gd name="connsiteY72" fmla="*/ 77410 h 77410"/>
              <a:gd name="connsiteX73" fmla="*/ 479011 w 2021576"/>
              <a:gd name="connsiteY73" fmla="*/ 77410 h 77410"/>
              <a:gd name="connsiteX74" fmla="*/ 497570 w 2021576"/>
              <a:gd name="connsiteY74" fmla="*/ 0 h 77410"/>
              <a:gd name="connsiteX75" fmla="*/ 441894 w 2021576"/>
              <a:gd name="connsiteY75" fmla="*/ 0 h 77410"/>
              <a:gd name="connsiteX76" fmla="*/ 338668 w 2021576"/>
              <a:gd name="connsiteY76" fmla="*/ 77410 h 77410"/>
              <a:gd name="connsiteX77" fmla="*/ 394344 w 2021576"/>
              <a:gd name="connsiteY77" fmla="*/ 77410 h 77410"/>
              <a:gd name="connsiteX78" fmla="*/ 412903 w 2021576"/>
              <a:gd name="connsiteY78" fmla="*/ 0 h 77410"/>
              <a:gd name="connsiteX79" fmla="*/ 357227 w 2021576"/>
              <a:gd name="connsiteY79" fmla="*/ 0 h 77410"/>
              <a:gd name="connsiteX80" fmla="*/ 254001 w 2021576"/>
              <a:gd name="connsiteY80" fmla="*/ 77410 h 77410"/>
              <a:gd name="connsiteX81" fmla="*/ 309677 w 2021576"/>
              <a:gd name="connsiteY81" fmla="*/ 77410 h 77410"/>
              <a:gd name="connsiteX82" fmla="*/ 328236 w 2021576"/>
              <a:gd name="connsiteY82" fmla="*/ 0 h 77410"/>
              <a:gd name="connsiteX83" fmla="*/ 272560 w 2021576"/>
              <a:gd name="connsiteY83" fmla="*/ 0 h 77410"/>
              <a:gd name="connsiteX84" fmla="*/ 169334 w 2021576"/>
              <a:gd name="connsiteY84" fmla="*/ 77410 h 77410"/>
              <a:gd name="connsiteX85" fmla="*/ 225010 w 2021576"/>
              <a:gd name="connsiteY85" fmla="*/ 77410 h 77410"/>
              <a:gd name="connsiteX86" fmla="*/ 243569 w 2021576"/>
              <a:gd name="connsiteY86" fmla="*/ 0 h 77410"/>
              <a:gd name="connsiteX87" fmla="*/ 187893 w 2021576"/>
              <a:gd name="connsiteY87" fmla="*/ 0 h 77410"/>
              <a:gd name="connsiteX88" fmla="*/ 84667 w 2021576"/>
              <a:gd name="connsiteY88" fmla="*/ 77410 h 77410"/>
              <a:gd name="connsiteX89" fmla="*/ 140343 w 2021576"/>
              <a:gd name="connsiteY89" fmla="*/ 77410 h 77410"/>
              <a:gd name="connsiteX90" fmla="*/ 158902 w 2021576"/>
              <a:gd name="connsiteY90" fmla="*/ 0 h 77410"/>
              <a:gd name="connsiteX91" fmla="*/ 103226 w 2021576"/>
              <a:gd name="connsiteY91" fmla="*/ 0 h 77410"/>
              <a:gd name="connsiteX92" fmla="*/ 0 w 2021576"/>
              <a:gd name="connsiteY92" fmla="*/ 77410 h 77410"/>
              <a:gd name="connsiteX93" fmla="*/ 55676 w 2021576"/>
              <a:gd name="connsiteY93" fmla="*/ 77410 h 77410"/>
              <a:gd name="connsiteX94" fmla="*/ 74235 w 2021576"/>
              <a:gd name="connsiteY94" fmla="*/ 0 h 77410"/>
              <a:gd name="connsiteX95" fmla="*/ 18559 w 2021576"/>
              <a:gd name="connsiteY95" fmla="*/ 0 h 7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021576" h="77410">
                <a:moveTo>
                  <a:pt x="1947341" y="77410"/>
                </a:moveTo>
                <a:lnTo>
                  <a:pt x="2003017" y="77410"/>
                </a:lnTo>
                <a:lnTo>
                  <a:pt x="2021576" y="0"/>
                </a:lnTo>
                <a:lnTo>
                  <a:pt x="1965900" y="0"/>
                </a:lnTo>
                <a:close/>
                <a:moveTo>
                  <a:pt x="1862674" y="77410"/>
                </a:moveTo>
                <a:lnTo>
                  <a:pt x="1918350" y="77410"/>
                </a:lnTo>
                <a:lnTo>
                  <a:pt x="1936909" y="0"/>
                </a:lnTo>
                <a:lnTo>
                  <a:pt x="1881233" y="0"/>
                </a:lnTo>
                <a:close/>
                <a:moveTo>
                  <a:pt x="1778007" y="77410"/>
                </a:moveTo>
                <a:lnTo>
                  <a:pt x="1833683" y="77410"/>
                </a:lnTo>
                <a:lnTo>
                  <a:pt x="1852242" y="0"/>
                </a:lnTo>
                <a:lnTo>
                  <a:pt x="1796566" y="0"/>
                </a:lnTo>
                <a:close/>
                <a:moveTo>
                  <a:pt x="1693340" y="77410"/>
                </a:moveTo>
                <a:lnTo>
                  <a:pt x="1749016" y="77410"/>
                </a:lnTo>
                <a:lnTo>
                  <a:pt x="1767575" y="0"/>
                </a:lnTo>
                <a:lnTo>
                  <a:pt x="1711899" y="0"/>
                </a:lnTo>
                <a:close/>
                <a:moveTo>
                  <a:pt x="1608673" y="77410"/>
                </a:moveTo>
                <a:lnTo>
                  <a:pt x="1664349" y="77410"/>
                </a:lnTo>
                <a:lnTo>
                  <a:pt x="1682908" y="0"/>
                </a:lnTo>
                <a:lnTo>
                  <a:pt x="1627232" y="0"/>
                </a:lnTo>
                <a:close/>
                <a:moveTo>
                  <a:pt x="1524006" y="77410"/>
                </a:moveTo>
                <a:lnTo>
                  <a:pt x="1579682" y="77410"/>
                </a:lnTo>
                <a:lnTo>
                  <a:pt x="1598241" y="0"/>
                </a:lnTo>
                <a:lnTo>
                  <a:pt x="1542565" y="0"/>
                </a:lnTo>
                <a:close/>
                <a:moveTo>
                  <a:pt x="1439339" y="77410"/>
                </a:moveTo>
                <a:lnTo>
                  <a:pt x="1495015" y="77410"/>
                </a:lnTo>
                <a:lnTo>
                  <a:pt x="1513574" y="0"/>
                </a:lnTo>
                <a:lnTo>
                  <a:pt x="1457898" y="0"/>
                </a:lnTo>
                <a:close/>
                <a:moveTo>
                  <a:pt x="1354672" y="77410"/>
                </a:moveTo>
                <a:lnTo>
                  <a:pt x="1410348" y="77410"/>
                </a:lnTo>
                <a:lnTo>
                  <a:pt x="1428907" y="0"/>
                </a:lnTo>
                <a:lnTo>
                  <a:pt x="1373231" y="0"/>
                </a:lnTo>
                <a:close/>
                <a:moveTo>
                  <a:pt x="1270005" y="77410"/>
                </a:moveTo>
                <a:lnTo>
                  <a:pt x="1325681" y="77410"/>
                </a:lnTo>
                <a:lnTo>
                  <a:pt x="1344240" y="0"/>
                </a:lnTo>
                <a:lnTo>
                  <a:pt x="1288564" y="0"/>
                </a:lnTo>
                <a:close/>
                <a:moveTo>
                  <a:pt x="1185338" y="77410"/>
                </a:moveTo>
                <a:lnTo>
                  <a:pt x="1241014" y="77410"/>
                </a:lnTo>
                <a:lnTo>
                  <a:pt x="1259573" y="0"/>
                </a:lnTo>
                <a:lnTo>
                  <a:pt x="1203897" y="0"/>
                </a:lnTo>
                <a:close/>
                <a:moveTo>
                  <a:pt x="1100671" y="77410"/>
                </a:moveTo>
                <a:lnTo>
                  <a:pt x="1156347" y="77410"/>
                </a:lnTo>
                <a:lnTo>
                  <a:pt x="1174906" y="0"/>
                </a:lnTo>
                <a:lnTo>
                  <a:pt x="1119230" y="0"/>
                </a:lnTo>
                <a:close/>
                <a:moveTo>
                  <a:pt x="1016004" y="77410"/>
                </a:moveTo>
                <a:lnTo>
                  <a:pt x="1071680" y="77410"/>
                </a:lnTo>
                <a:lnTo>
                  <a:pt x="1090239" y="0"/>
                </a:lnTo>
                <a:lnTo>
                  <a:pt x="1034563" y="0"/>
                </a:lnTo>
                <a:close/>
                <a:moveTo>
                  <a:pt x="931337" y="77410"/>
                </a:moveTo>
                <a:lnTo>
                  <a:pt x="987013" y="77410"/>
                </a:lnTo>
                <a:lnTo>
                  <a:pt x="1005572" y="0"/>
                </a:lnTo>
                <a:lnTo>
                  <a:pt x="949896" y="0"/>
                </a:lnTo>
                <a:close/>
                <a:moveTo>
                  <a:pt x="846670" y="77410"/>
                </a:moveTo>
                <a:lnTo>
                  <a:pt x="902346" y="77410"/>
                </a:lnTo>
                <a:lnTo>
                  <a:pt x="920905" y="0"/>
                </a:lnTo>
                <a:lnTo>
                  <a:pt x="865229" y="0"/>
                </a:lnTo>
                <a:close/>
                <a:moveTo>
                  <a:pt x="762003" y="77410"/>
                </a:moveTo>
                <a:lnTo>
                  <a:pt x="817679" y="77410"/>
                </a:lnTo>
                <a:lnTo>
                  <a:pt x="836238" y="0"/>
                </a:lnTo>
                <a:lnTo>
                  <a:pt x="780562" y="0"/>
                </a:lnTo>
                <a:close/>
                <a:moveTo>
                  <a:pt x="677336" y="77410"/>
                </a:moveTo>
                <a:lnTo>
                  <a:pt x="733012" y="77410"/>
                </a:lnTo>
                <a:lnTo>
                  <a:pt x="751571" y="0"/>
                </a:lnTo>
                <a:lnTo>
                  <a:pt x="695895" y="0"/>
                </a:lnTo>
                <a:close/>
                <a:moveTo>
                  <a:pt x="592669" y="77410"/>
                </a:moveTo>
                <a:lnTo>
                  <a:pt x="648345" y="77410"/>
                </a:lnTo>
                <a:lnTo>
                  <a:pt x="666904" y="0"/>
                </a:lnTo>
                <a:lnTo>
                  <a:pt x="611228" y="0"/>
                </a:lnTo>
                <a:close/>
                <a:moveTo>
                  <a:pt x="508002" y="77410"/>
                </a:moveTo>
                <a:lnTo>
                  <a:pt x="563678" y="77410"/>
                </a:lnTo>
                <a:lnTo>
                  <a:pt x="582237" y="0"/>
                </a:lnTo>
                <a:lnTo>
                  <a:pt x="526561" y="0"/>
                </a:lnTo>
                <a:close/>
                <a:moveTo>
                  <a:pt x="423335" y="77410"/>
                </a:moveTo>
                <a:lnTo>
                  <a:pt x="479011" y="77410"/>
                </a:lnTo>
                <a:lnTo>
                  <a:pt x="497570" y="0"/>
                </a:lnTo>
                <a:lnTo>
                  <a:pt x="441894" y="0"/>
                </a:lnTo>
                <a:close/>
                <a:moveTo>
                  <a:pt x="338668" y="77410"/>
                </a:moveTo>
                <a:lnTo>
                  <a:pt x="394344" y="77410"/>
                </a:lnTo>
                <a:lnTo>
                  <a:pt x="412903" y="0"/>
                </a:lnTo>
                <a:lnTo>
                  <a:pt x="357227" y="0"/>
                </a:lnTo>
                <a:close/>
                <a:moveTo>
                  <a:pt x="254001" y="77410"/>
                </a:moveTo>
                <a:lnTo>
                  <a:pt x="309677" y="77410"/>
                </a:lnTo>
                <a:lnTo>
                  <a:pt x="328236" y="0"/>
                </a:lnTo>
                <a:lnTo>
                  <a:pt x="272560" y="0"/>
                </a:lnTo>
                <a:close/>
                <a:moveTo>
                  <a:pt x="169334" y="77410"/>
                </a:moveTo>
                <a:lnTo>
                  <a:pt x="225010" y="77410"/>
                </a:lnTo>
                <a:lnTo>
                  <a:pt x="243569" y="0"/>
                </a:lnTo>
                <a:lnTo>
                  <a:pt x="187893" y="0"/>
                </a:lnTo>
                <a:close/>
                <a:moveTo>
                  <a:pt x="84667" y="77410"/>
                </a:moveTo>
                <a:lnTo>
                  <a:pt x="140343" y="77410"/>
                </a:lnTo>
                <a:lnTo>
                  <a:pt x="158902" y="0"/>
                </a:lnTo>
                <a:lnTo>
                  <a:pt x="103226" y="0"/>
                </a:lnTo>
                <a:close/>
                <a:moveTo>
                  <a:pt x="0" y="77410"/>
                </a:moveTo>
                <a:lnTo>
                  <a:pt x="55676" y="77410"/>
                </a:lnTo>
                <a:lnTo>
                  <a:pt x="74235" y="0"/>
                </a:lnTo>
                <a:lnTo>
                  <a:pt x="18559" y="0"/>
                </a:lnTo>
                <a:close/>
              </a:path>
            </a:pathLst>
          </a:custGeom>
          <a:solidFill>
            <a:srgbClr val="64E9F5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6" name="平行四边形 112"/>
          <p:cNvSpPr/>
          <p:nvPr/>
        </p:nvSpPr>
        <p:spPr>
          <a:xfrm>
            <a:off x="5466750" y="4686895"/>
            <a:ext cx="2721426" cy="68699"/>
          </a:xfrm>
          <a:custGeom>
            <a:avLst/>
            <a:gdLst>
              <a:gd name="connsiteX0" fmla="*/ 0 w 3509211"/>
              <a:gd name="connsiteY0" fmla="*/ 112294 h 112294"/>
              <a:gd name="connsiteX1" fmla="*/ 28074 w 3509211"/>
              <a:gd name="connsiteY1" fmla="*/ 0 h 112294"/>
              <a:gd name="connsiteX2" fmla="*/ 3509211 w 3509211"/>
              <a:gd name="connsiteY2" fmla="*/ 0 h 112294"/>
              <a:gd name="connsiteX3" fmla="*/ 3481138 w 3509211"/>
              <a:gd name="connsiteY3" fmla="*/ 112294 h 112294"/>
              <a:gd name="connsiteX4" fmla="*/ 0 w 3509211"/>
              <a:gd name="connsiteY4" fmla="*/ 112294 h 112294"/>
              <a:gd name="connsiteX0-1" fmla="*/ 3509211 w 3600651"/>
              <a:gd name="connsiteY0-2" fmla="*/ 0 h 112294"/>
              <a:gd name="connsiteX1-3" fmla="*/ 3481138 w 3600651"/>
              <a:gd name="connsiteY1-4" fmla="*/ 112294 h 112294"/>
              <a:gd name="connsiteX2-5" fmla="*/ 0 w 3600651"/>
              <a:gd name="connsiteY2-6" fmla="*/ 112294 h 112294"/>
              <a:gd name="connsiteX3-7" fmla="*/ 28074 w 3600651"/>
              <a:gd name="connsiteY3-8" fmla="*/ 0 h 112294"/>
              <a:gd name="connsiteX4-9" fmla="*/ 3600651 w 3600651"/>
              <a:gd name="connsiteY4-10" fmla="*/ 91440 h 112294"/>
              <a:gd name="connsiteX0-11" fmla="*/ 3509211 w 3509211"/>
              <a:gd name="connsiteY0-12" fmla="*/ 0 h 112294"/>
              <a:gd name="connsiteX1-13" fmla="*/ 3481138 w 3509211"/>
              <a:gd name="connsiteY1-14" fmla="*/ 112294 h 112294"/>
              <a:gd name="connsiteX2-15" fmla="*/ 0 w 3509211"/>
              <a:gd name="connsiteY2-16" fmla="*/ 112294 h 112294"/>
              <a:gd name="connsiteX3-17" fmla="*/ 28074 w 3509211"/>
              <a:gd name="connsiteY3-18" fmla="*/ 0 h 112294"/>
              <a:gd name="connsiteX0-19" fmla="*/ 3481138 w 3481138"/>
              <a:gd name="connsiteY0-20" fmla="*/ 112294 h 112294"/>
              <a:gd name="connsiteX1-21" fmla="*/ 0 w 3481138"/>
              <a:gd name="connsiteY1-22" fmla="*/ 112294 h 112294"/>
              <a:gd name="connsiteX2-23" fmla="*/ 28074 w 3481138"/>
              <a:gd name="connsiteY2-24" fmla="*/ 0 h 112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481138" h="112294">
                <a:moveTo>
                  <a:pt x="3481138" y="112294"/>
                </a:moveTo>
                <a:lnTo>
                  <a:pt x="0" y="112294"/>
                </a:lnTo>
                <a:lnTo>
                  <a:pt x="28074" y="0"/>
                </a:lnTo>
              </a:path>
            </a:pathLst>
          </a:custGeom>
          <a:noFill/>
          <a:ln>
            <a:solidFill>
              <a:srgbClr val="64E9F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82164" y="6018735"/>
            <a:ext cx="2893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chemeClr val="bg1"/>
                </a:solidFill>
                <a:ea typeface="Arial" panose="020B0604020202020204" pitchFamily="34" charset="0"/>
              </a:rPr>
              <a:t>PRESENTATION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0213692" y="5557479"/>
            <a:ext cx="1433146" cy="422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Prepared by:</a:t>
            </a:r>
          </a:p>
          <a:p>
            <a:r>
              <a:rPr lang="en-US" altLang="zh-CN" sz="1050" dirty="0">
                <a:solidFill>
                  <a:schemeClr val="bg1"/>
                </a:solidFill>
              </a:rPr>
              <a:t>STARN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697117" y="805758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1405858" y="771807"/>
            <a:ext cx="0" cy="53143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796707" y="841972"/>
            <a:ext cx="353083" cy="161454"/>
            <a:chOff x="2018923" y="2895600"/>
            <a:chExt cx="1108295" cy="425513"/>
          </a:xfrm>
          <a:gradFill>
            <a:gsLst>
              <a:gs pos="0">
                <a:srgbClr val="64E9F5"/>
              </a:gs>
              <a:gs pos="100000">
                <a:srgbClr val="64E9F5">
                  <a:alpha val="0"/>
                </a:srgbClr>
              </a:gs>
            </a:gsLst>
            <a:lin ang="0" scaled="1"/>
          </a:gradFill>
        </p:grpSpPr>
        <p:sp>
          <p:nvSpPr>
            <p:cNvPr id="35" name="箭头: V 形 34"/>
            <p:cNvSpPr/>
            <p:nvPr/>
          </p:nvSpPr>
          <p:spPr>
            <a:xfrm>
              <a:off x="2018923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箭头: V 形 35"/>
            <p:cNvSpPr/>
            <p:nvPr/>
          </p:nvSpPr>
          <p:spPr>
            <a:xfrm>
              <a:off x="2360314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箭头: V 形 36"/>
            <p:cNvSpPr/>
            <p:nvPr/>
          </p:nvSpPr>
          <p:spPr>
            <a:xfrm>
              <a:off x="2701705" y="2895600"/>
              <a:ext cx="425513" cy="425513"/>
            </a:xfrm>
            <a:prstGeom prst="chevron">
              <a:avLst/>
            </a:prstGeom>
            <a:grpFill/>
            <a:ln>
              <a:solidFill>
                <a:srgbClr val="64E9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73480" y="3055993"/>
            <a:ext cx="8097379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Tx/>
              <a:buSzTx/>
              <a:buFontTx/>
            </a:pPr>
            <a:r>
              <a:rPr lang="en-US" altLang="zh-CN" sz="2000" i="1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rial Black" panose="020B0A04020102020204" charset="0"/>
                <a:ea typeface="Arial" panose="020B0604020202020204" pitchFamily="34" charset="0"/>
                <a:cs typeface="Arial Black" panose="020B0A04020102020204" charset="0"/>
              </a:rPr>
              <a:t>Objectives of the Automatic Number Plate </a:t>
            </a:r>
          </a:p>
          <a:p>
            <a:pPr algn="ctr" fontAlgn="ctr">
              <a:buClrTx/>
              <a:buSzTx/>
              <a:buFontTx/>
            </a:pPr>
            <a:r>
              <a:rPr lang="en-US" altLang="zh-CN" sz="2000" i="1" dirty="0">
                <a:ln>
                  <a:solidFill>
                    <a:srgbClr val="64E9F5"/>
                  </a:solidFill>
                </a:ln>
                <a:solidFill>
                  <a:schemeClr val="bg1"/>
                </a:solidFill>
                <a:effectLst>
                  <a:outerShdw blurRad="101600" dist="25400" sx="102000" sy="102000" algn="ctr" rotWithShape="0">
                    <a:srgbClr val="64E9F5">
                      <a:alpha val="39000"/>
                    </a:srgbClr>
                  </a:outerShdw>
                </a:effectLst>
                <a:latin typeface="Arial Black" panose="020B0A04020102020204" charset="0"/>
                <a:ea typeface="Arial" panose="020B0604020202020204" pitchFamily="34" charset="0"/>
                <a:cs typeface="Arial Black" panose="020B0A04020102020204" charset="0"/>
              </a:rPr>
              <a:t>Recognition System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M5MTBlNmI2YTY3ZjIxYzUzNmRhMGQyM2YxMDkyYj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科技风01">
      <a:majorFont>
        <a:latin typeface="Hubot-Sans Black Wide Italic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1128</Words>
  <Application>Microsoft Office PowerPoint</Application>
  <PresentationFormat>Widescreen</PresentationFormat>
  <Paragraphs>224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Bahnschrift Light Condensed</vt:lpstr>
      <vt:lpstr>Cooper Black</vt:lpstr>
      <vt:lpstr>Bahnschrift Condensed</vt:lpstr>
      <vt:lpstr>Hubot-Sans Black Wide Italic</vt:lpstr>
      <vt:lpstr>Arial Black</vt:lpstr>
      <vt:lpstr>Gilroy</vt:lpstr>
      <vt:lpstr>Agency FB</vt:lpstr>
      <vt:lpstr>Arial</vt:lpstr>
      <vt:lpstr>Bahnschrift SemiBold</vt:lpstr>
      <vt:lpstr>Bahnschrift SemiBold Condensed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abbey</dc:creator>
  <cp:lastModifiedBy>Nikhil Singh</cp:lastModifiedBy>
  <cp:revision>38</cp:revision>
  <dcterms:created xsi:type="dcterms:W3CDTF">2023-03-30T02:10:00Z</dcterms:created>
  <dcterms:modified xsi:type="dcterms:W3CDTF">2026-01-01T12:31:01Z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BD4596FD79B948B6A481DFC3D0336524_11</vt:lpwstr>
  </property>
  <property fmtid="{D5CDD505-2E9C-101B-9397-08002B2CF9AE}" pid="3" name="KSOProductBuildVer">
    <vt:lpwstr>1033-12.2.0.17153</vt:lpwstr>
  </property>
</Properties>
</file>